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5.xml" ContentType="application/vnd.openxmlformats-officedocument.them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  <p:sldMasterId id="2147483677" r:id="rId6"/>
    <p:sldMasterId id="2147483690" r:id="rId7"/>
  </p:sldMasterIdLst>
  <p:notesMasterIdLst>
    <p:notesMasterId r:id="rId31"/>
  </p:notesMasterIdLst>
  <p:sldIdLst>
    <p:sldId id="256" r:id="rId8"/>
    <p:sldId id="272" r:id="rId9"/>
    <p:sldId id="277" r:id="rId10"/>
    <p:sldId id="293" r:id="rId11"/>
    <p:sldId id="275" r:id="rId12"/>
    <p:sldId id="263" r:id="rId13"/>
    <p:sldId id="276" r:id="rId14"/>
    <p:sldId id="273" r:id="rId15"/>
    <p:sldId id="2147307832" r:id="rId16"/>
    <p:sldId id="2147307833" r:id="rId17"/>
    <p:sldId id="587" r:id="rId18"/>
    <p:sldId id="588" r:id="rId19"/>
    <p:sldId id="589" r:id="rId20"/>
    <p:sldId id="592" r:id="rId21"/>
    <p:sldId id="271" r:id="rId22"/>
    <p:sldId id="2147307831" r:id="rId23"/>
    <p:sldId id="285" r:id="rId24"/>
    <p:sldId id="281" r:id="rId25"/>
    <p:sldId id="292" r:id="rId26"/>
    <p:sldId id="289" r:id="rId27"/>
    <p:sldId id="290" r:id="rId28"/>
    <p:sldId id="2147307830" r:id="rId29"/>
    <p:sldId id="2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9461"/>
    <a:srgbClr val="DEB37A"/>
    <a:srgbClr val="1571B9"/>
    <a:srgbClr val="80E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94"/>
  </p:normalViewPr>
  <p:slideViewPr>
    <p:cSldViewPr snapToGrid="0" snapToObjects="1" showGuides="1">
      <p:cViewPr>
        <p:scale>
          <a:sx n="88" d="100"/>
          <a:sy n="88" d="100"/>
        </p:scale>
        <p:origin x="439" y="2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b="1" i="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11-4F42-9820-14C1594E78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11-4F42-9820-14C1594E781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11-4F42-9820-14C1594E78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11-4F42-9820-14C1594E781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B-A547-85B4-2D970E386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b="1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IE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I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F7F-0542-A021-381EF1BC240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F7F-0542-A021-381EF1BC240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F7F-0542-A021-381EF1BC240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6F7F-0542-A021-381EF1BC240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EB-A547-85B4-2D970E3864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3.8</c:v>
                </c:pt>
                <c:pt idx="1">
                  <c:v>4.9000000000000004</c:v>
                </c:pt>
                <c:pt idx="2">
                  <c:v>2.8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F7F-0542-A021-381EF1BC24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5.8</c:v>
                </c:pt>
                <c:pt idx="2">
                  <c:v>3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F7F-0542-A021-381EF1BC24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2497840"/>
        <c:axId val="66301920"/>
      </c:barChart>
      <c:catAx>
        <c:axId val="13249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301920"/>
        <c:crosses val="autoZero"/>
        <c:auto val="1"/>
        <c:lblAlgn val="ctr"/>
        <c:lblOffset val="100"/>
        <c:noMultiLvlLbl val="0"/>
      </c:catAx>
      <c:valAx>
        <c:axId val="6630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ndivisible Light" panose="020B0403000000020004" pitchFamily="34" charset="77"/>
                <a:ea typeface="+mn-ea"/>
                <a:cs typeface="+mn-cs"/>
              </a:defRPr>
            </a:pPr>
            <a:endParaRPr lang="en-US"/>
          </a:p>
        </c:txPr>
        <c:crossAx val="13249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CF-8042-940D-EE5B27B68B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CF-8042-940D-EE5B27B68B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CF-8042-940D-EE5B27B68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787632"/>
        <c:axId val="66789280"/>
      </c:barChart>
      <c:catAx>
        <c:axId val="66787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789280"/>
        <c:crosses val="autoZero"/>
        <c:auto val="1"/>
        <c:lblAlgn val="ctr"/>
        <c:lblOffset val="100"/>
        <c:noMultiLvlLbl val="0"/>
      </c:catAx>
      <c:valAx>
        <c:axId val="6678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78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595959"/>
                </a:solidFill>
                <a:latin typeface="Arial"/>
              </a:defRPr>
            </a:pPr>
            <a:r>
              <a:rPr lang="en-US" sz="1800" b="1" i="0" u="none" strike="noStrike">
                <a:solidFill>
                  <a:srgbClr val="595959"/>
                </a:solidFill>
                <a:latin typeface="Arial"/>
              </a:rPr>
              <a:t>Title</a:t>
            </a:r>
          </a:p>
        </c:rich>
      </c:tx>
      <c:layout>
        <c:manualLayout>
          <c:xMode val="edge"/>
          <c:yMode val="edge"/>
          <c:x val="0.42875400000000002"/>
          <c:y val="0"/>
          <c:w val="0.14249300000000001"/>
          <c:h val="0.102644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0.102644"/>
          <c:w val="0.99"/>
          <c:h val="0.80682299999999996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436F-4FC4-A4FD-DAC27129B75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6F-4FC4-A4FD-DAC27129B75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36F-4FC4-A4FD-DAC27129B75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436F-4FC4-A4FD-DAC27129B753}"/>
              </c:ext>
            </c:extLst>
          </c:dPt>
          <c:cat>
            <c:strRef>
              <c:f>Sheet1!$B$1:$E$1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6F-4FC4-A4FD-DAC27129B7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063699999999995"/>
          <c:w val="1"/>
          <c:h val="4.93634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595959"/>
                </a:solidFill>
                <a:latin typeface="Arial"/>
              </a:defRPr>
            </a:pPr>
            <a:r>
              <a:rPr lang="en-US" sz="1800" b="1" i="0" u="none" strike="noStrike">
                <a:solidFill>
                  <a:srgbClr val="595959"/>
                </a:solidFill>
                <a:latin typeface="Arial"/>
              </a:rPr>
              <a:t>Title</a:t>
            </a:r>
          </a:p>
        </c:rich>
      </c:tx>
      <c:layout>
        <c:manualLayout>
          <c:xMode val="edge"/>
          <c:yMode val="edge"/>
          <c:x val="0.45129900000000001"/>
          <c:y val="0"/>
          <c:w val="9.74019E-2"/>
          <c:h val="9.6799999999999997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7.0524500000000004E-2"/>
          <c:y val="9.6799999999999997E-2"/>
          <c:w val="0.92447599999999996"/>
          <c:h val="0.784873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4C-4061-91B6-D8C6191647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3.8</c:v>
                </c:pt>
                <c:pt idx="1">
                  <c:v>4.9000000000000004</c:v>
                </c:pt>
                <c:pt idx="2">
                  <c:v>2.8</c:v>
                </c:pt>
                <c:pt idx="3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4C-4061-91B6-D8C6191647B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5.8</c:v>
                </c:pt>
                <c:pt idx="2">
                  <c:v>3</c:v>
                </c:pt>
                <c:pt idx="3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4C-4061-91B6-D8C6191647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Indivisible Light"/>
              </a:defRPr>
            </a:pPr>
            <a:endParaRPr lang="en-US"/>
          </a:p>
        </c:txPr>
        <c:crossAx val="2094734552"/>
        <c:crosses val="autoZero"/>
        <c:crossBetween val="between"/>
        <c:majorUnit val="2.25"/>
        <c:minorUnit val="1.1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4307899999999999"/>
          <c:y val="0.952345"/>
          <c:w val="0.54092700000000005"/>
          <c:h val="4.76550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6686"/>
          <c:y val="3.8177799999999998E-2"/>
          <c:w val="0.88760099999999997"/>
          <c:h val="0.834396000000000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C3-44C5-AE2B-5B9AAFE5B4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2.8</c:v>
                </c:pt>
                <c:pt idx="1">
                  <c:v>1.8</c:v>
                </c:pt>
                <c:pt idx="2">
                  <c:v>4.4000000000000004</c:v>
                </c:pt>
                <c:pt idx="3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C3-44C5-AE2B-5B9AAFE5B4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4</c:v>
                </c:pt>
                <c:pt idx="1">
                  <c:v>Category 3</c:v>
                </c:pt>
                <c:pt idx="2">
                  <c:v>Category 2</c:v>
                </c:pt>
                <c:pt idx="3">
                  <c:v>Category 1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4.5</c:v>
                </c:pt>
                <c:pt idx="1">
                  <c:v>3.5</c:v>
                </c:pt>
                <c:pt idx="2">
                  <c:v>2.5</c:v>
                </c:pt>
                <c:pt idx="3">
                  <c:v>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C3-44C5-AE2B-5B9AAFE5B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high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595959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1.25"/>
        <c:minorUnit val="0.62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336955"/>
          <c:y val="0.949322"/>
          <c:w val="0.33873799999999998"/>
          <c:h val="5.06778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Student </a:t>
            </a:r>
            <a:r>
              <a:rPr lang="en-US" b="1" baseline="0" dirty="0"/>
              <a:t>Trends</a:t>
            </a: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Undergraduate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Sheet1!$B$5:$B$12</c:f>
              <c:numCache>
                <c:formatCode>General</c:formatCode>
                <c:ptCount val="8"/>
                <c:pt idx="0">
                  <c:v>1042</c:v>
                </c:pt>
                <c:pt idx="1">
                  <c:v>1234</c:v>
                </c:pt>
                <c:pt idx="2">
                  <c:v>1422</c:v>
                </c:pt>
                <c:pt idx="3">
                  <c:v>1491</c:v>
                </c:pt>
                <c:pt idx="4">
                  <c:v>1689</c:v>
                </c:pt>
                <c:pt idx="5">
                  <c:v>1889</c:v>
                </c:pt>
                <c:pt idx="6">
                  <c:v>2080</c:v>
                </c:pt>
                <c:pt idx="7">
                  <c:v>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CC-4BE5-9950-31A135E4CBCB}"/>
            </c:ext>
          </c:extLst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Postgraduate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Sheet1!$C$5:$C$12</c:f>
              <c:numCache>
                <c:formatCode>General</c:formatCode>
                <c:ptCount val="8"/>
                <c:pt idx="0">
                  <c:v>107</c:v>
                </c:pt>
                <c:pt idx="1">
                  <c:v>100</c:v>
                </c:pt>
                <c:pt idx="2">
                  <c:v>282</c:v>
                </c:pt>
                <c:pt idx="3">
                  <c:v>390</c:v>
                </c:pt>
                <c:pt idx="4">
                  <c:v>443</c:v>
                </c:pt>
                <c:pt idx="5">
                  <c:v>425</c:v>
                </c:pt>
                <c:pt idx="6">
                  <c:v>425</c:v>
                </c:pt>
                <c:pt idx="7">
                  <c:v>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CC-4BE5-9950-31A135E4C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2190095"/>
        <c:axId val="833329247"/>
      </c:barChart>
      <c:catAx>
        <c:axId val="842190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3329247"/>
        <c:crosses val="autoZero"/>
        <c:auto val="1"/>
        <c:lblAlgn val="ctr"/>
        <c:lblOffset val="100"/>
        <c:noMultiLvlLbl val="0"/>
      </c:catAx>
      <c:valAx>
        <c:axId val="8333292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2190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Craft Apprenticeship Student Numbers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Sheet1!$M$16</c:f>
              <c:strCache>
                <c:ptCount val="1"/>
                <c:pt idx="0">
                  <c:v>Midlands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Sheet1!$N$15:$R$15</c:f>
              <c:strCache>
                <c:ptCount val="5"/>
                <c:pt idx="0">
                  <c:v>2021/2022</c:v>
                </c:pt>
                <c:pt idx="1">
                  <c:v>2022/2023</c:v>
                </c:pt>
                <c:pt idx="2">
                  <c:v>2023/2024</c:v>
                </c:pt>
                <c:pt idx="3">
                  <c:v>2024/2025</c:v>
                </c:pt>
                <c:pt idx="4">
                  <c:v>2025/2026</c:v>
                </c:pt>
              </c:strCache>
            </c:strRef>
          </c:cat>
          <c:val>
            <c:numRef>
              <c:f>Sheet1!$N$16:$R$16</c:f>
              <c:numCache>
                <c:formatCode>General</c:formatCode>
                <c:ptCount val="5"/>
                <c:pt idx="0">
                  <c:v>384</c:v>
                </c:pt>
                <c:pt idx="1">
                  <c:v>608</c:v>
                </c:pt>
                <c:pt idx="2">
                  <c:v>688</c:v>
                </c:pt>
                <c:pt idx="3">
                  <c:v>960</c:v>
                </c:pt>
                <c:pt idx="4">
                  <c:v>1152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30-4269-99EA-45B38EFE3057}"/>
            </c:ext>
          </c:extLst>
        </c:ser>
        <c:ser>
          <c:idx val="1"/>
          <c:order val="1"/>
          <c:tx>
            <c:strRef>
              <c:f>Sheet1!$M$17</c:f>
              <c:strCache>
                <c:ptCount val="1"/>
                <c:pt idx="0">
                  <c:v>Midwest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Sheet1!$N$15:$R$15</c:f>
              <c:strCache>
                <c:ptCount val="5"/>
                <c:pt idx="0">
                  <c:v>2021/2022</c:v>
                </c:pt>
                <c:pt idx="1">
                  <c:v>2022/2023</c:v>
                </c:pt>
                <c:pt idx="2">
                  <c:v>2023/2024</c:v>
                </c:pt>
                <c:pt idx="3">
                  <c:v>2024/2025</c:v>
                </c:pt>
                <c:pt idx="4">
                  <c:v>2025/2026</c:v>
                </c:pt>
              </c:strCache>
            </c:strRef>
          </c:cat>
          <c:val>
            <c:numRef>
              <c:f>Sheet1!$N$17:$R$17</c:f>
              <c:numCache>
                <c:formatCode>General</c:formatCode>
                <c:ptCount val="5"/>
                <c:pt idx="0">
                  <c:v>720</c:v>
                </c:pt>
                <c:pt idx="1">
                  <c:v>720</c:v>
                </c:pt>
                <c:pt idx="2">
                  <c:v>840</c:v>
                </c:pt>
                <c:pt idx="3">
                  <c:v>960</c:v>
                </c:pt>
                <c:pt idx="4">
                  <c:v>1264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30-4269-99EA-45B38EFE30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56687407"/>
        <c:axId val="1756686927"/>
      </c:barChart>
      <c:catAx>
        <c:axId val="1756687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6686927"/>
        <c:crosses val="autoZero"/>
        <c:auto val="1"/>
        <c:lblAlgn val="ctr"/>
        <c:lblOffset val="100"/>
        <c:noMultiLvlLbl val="0"/>
      </c:catAx>
      <c:valAx>
        <c:axId val="175668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6687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4BDF1-AD8E-4F1F-8A8F-9BAE745E5C4E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25737-3AF4-4426-91CA-6D2E113A0F08}">
      <dgm:prSet phldrT="[Text]"/>
      <dgm:spPr>
        <a:solidFill>
          <a:srgbClr val="EB3B6C"/>
        </a:solidFill>
      </dgm:spPr>
      <dgm:t>
        <a:bodyPr/>
        <a:lstStyle/>
        <a:p>
          <a:r>
            <a:rPr lang="en-US" dirty="0"/>
            <a:t>Level 9</a:t>
          </a:r>
        </a:p>
      </dgm:t>
    </dgm:pt>
    <dgm:pt modelId="{D4655C79-1FF2-417B-8101-9C49A7F46B78}" type="parTrans" cxnId="{617C1CC3-6E8E-45AF-8BB8-5C30BF5ED3B8}">
      <dgm:prSet/>
      <dgm:spPr/>
      <dgm:t>
        <a:bodyPr/>
        <a:lstStyle/>
        <a:p>
          <a:endParaRPr lang="en-US"/>
        </a:p>
      </dgm:t>
    </dgm:pt>
    <dgm:pt modelId="{D8F3195A-089C-439A-96A7-F262EBC61EBB}" type="sibTrans" cxnId="{617C1CC3-6E8E-45AF-8BB8-5C30BF5ED3B8}">
      <dgm:prSet/>
      <dgm:spPr/>
      <dgm:t>
        <a:bodyPr/>
        <a:lstStyle/>
        <a:p>
          <a:endParaRPr lang="en-US"/>
        </a:p>
      </dgm:t>
    </dgm:pt>
    <dgm:pt modelId="{3D9E61D3-6680-4A4D-AEC2-41F6DB2965AA}">
      <dgm:prSet phldrT="[Text]"/>
      <dgm:spPr/>
      <dgm:t>
        <a:bodyPr/>
        <a:lstStyle/>
        <a:p>
          <a:r>
            <a:rPr lang="en-US" b="1" dirty="0"/>
            <a:t>Technology Education (by Research)</a:t>
          </a:r>
        </a:p>
      </dgm:t>
    </dgm:pt>
    <dgm:pt modelId="{293175A0-3563-43C5-8D11-AF80C9C8F175}" type="parTrans" cxnId="{2BD3E03B-58FE-4A48-A4E7-D3D6B8729F27}">
      <dgm:prSet/>
      <dgm:spPr/>
      <dgm:t>
        <a:bodyPr/>
        <a:lstStyle/>
        <a:p>
          <a:endParaRPr lang="en-US"/>
        </a:p>
      </dgm:t>
    </dgm:pt>
    <dgm:pt modelId="{0772B901-824C-4437-A79F-4E6B35345824}" type="sibTrans" cxnId="{2BD3E03B-58FE-4A48-A4E7-D3D6B8729F27}">
      <dgm:prSet/>
      <dgm:spPr/>
      <dgm:t>
        <a:bodyPr/>
        <a:lstStyle/>
        <a:p>
          <a:endParaRPr lang="en-US"/>
        </a:p>
      </dgm:t>
    </dgm:pt>
    <dgm:pt modelId="{5C86BBA8-5343-41E8-A9B5-4D793E795E61}">
      <dgm:prSet phldrT="[Text]"/>
      <dgm:spPr>
        <a:solidFill>
          <a:srgbClr val="00BDF2"/>
        </a:solidFill>
      </dgm:spPr>
      <dgm:t>
        <a:bodyPr/>
        <a:lstStyle/>
        <a:p>
          <a:r>
            <a:rPr lang="en-US" dirty="0"/>
            <a:t>Level 8</a:t>
          </a:r>
        </a:p>
      </dgm:t>
    </dgm:pt>
    <dgm:pt modelId="{D83DFE5F-6E70-41E7-8BD3-404DF92C795F}" type="parTrans" cxnId="{823D631B-62C7-402A-8611-DCF42EBF6ED1}">
      <dgm:prSet/>
      <dgm:spPr/>
      <dgm:t>
        <a:bodyPr/>
        <a:lstStyle/>
        <a:p>
          <a:endParaRPr lang="en-US"/>
        </a:p>
      </dgm:t>
    </dgm:pt>
    <dgm:pt modelId="{FBCCBF20-6101-4F59-B0F8-F3975A86B6EA}" type="sibTrans" cxnId="{823D631B-62C7-402A-8611-DCF42EBF6ED1}">
      <dgm:prSet/>
      <dgm:spPr/>
      <dgm:t>
        <a:bodyPr/>
        <a:lstStyle/>
        <a:p>
          <a:endParaRPr lang="en-US"/>
        </a:p>
      </dgm:t>
    </dgm:pt>
    <dgm:pt modelId="{03BD8F61-38FF-48A2-9065-8D00DE70AA05}">
      <dgm:prSet phldrT="[Text]"/>
      <dgm:spPr/>
      <dgm:t>
        <a:bodyPr/>
        <a:lstStyle/>
        <a:p>
          <a:r>
            <a:rPr lang="en-IE" b="0" i="0" dirty="0" err="1"/>
            <a:t>BEd</a:t>
          </a:r>
          <a:r>
            <a:rPr lang="en-IE" b="0" i="0" dirty="0"/>
            <a:t> in Technology, Engineering and Graphics - (Post-Primary)</a:t>
          </a:r>
          <a:endParaRPr lang="en-US" b="1" dirty="0"/>
        </a:p>
      </dgm:t>
    </dgm:pt>
    <dgm:pt modelId="{80EEFC31-6663-4006-860B-103FB3C7AF4D}" type="parTrans" cxnId="{FA2DDBDD-EF48-4D11-A133-C22F4F14DC27}">
      <dgm:prSet/>
      <dgm:spPr/>
      <dgm:t>
        <a:bodyPr/>
        <a:lstStyle/>
        <a:p>
          <a:endParaRPr lang="en-US"/>
        </a:p>
      </dgm:t>
    </dgm:pt>
    <dgm:pt modelId="{63C3417D-FC38-41EA-A57F-E8ED9CB8000A}" type="sibTrans" cxnId="{FA2DDBDD-EF48-4D11-A133-C22F4F14DC27}">
      <dgm:prSet/>
      <dgm:spPr/>
      <dgm:t>
        <a:bodyPr/>
        <a:lstStyle/>
        <a:p>
          <a:endParaRPr lang="en-US"/>
        </a:p>
      </dgm:t>
    </dgm:pt>
    <dgm:pt modelId="{80AABE05-1016-4023-B820-AB9D9588CA9F}">
      <dgm:prSet phldrT="[Text]"/>
      <dgm:spPr>
        <a:solidFill>
          <a:srgbClr val="FCD230"/>
        </a:solidFill>
      </dgm:spPr>
      <dgm:t>
        <a:bodyPr/>
        <a:lstStyle/>
        <a:p>
          <a:r>
            <a:rPr lang="en-US" dirty="0"/>
            <a:t>Level 6</a:t>
          </a:r>
        </a:p>
      </dgm:t>
    </dgm:pt>
    <dgm:pt modelId="{518EB919-9DAE-4FAA-835E-C2647FF2DDD1}" type="parTrans" cxnId="{1534163D-1D0B-4161-BA56-EABE8EFA10B7}">
      <dgm:prSet/>
      <dgm:spPr/>
      <dgm:t>
        <a:bodyPr/>
        <a:lstStyle/>
        <a:p>
          <a:endParaRPr lang="en-US"/>
        </a:p>
      </dgm:t>
    </dgm:pt>
    <dgm:pt modelId="{B3135AED-AF7A-47A6-9129-F88B6BAA798F}" type="sibTrans" cxnId="{1534163D-1D0B-4161-BA56-EABE8EFA10B7}">
      <dgm:prSet/>
      <dgm:spPr/>
      <dgm:t>
        <a:bodyPr/>
        <a:lstStyle/>
        <a:p>
          <a:endParaRPr lang="en-US"/>
        </a:p>
      </dgm:t>
    </dgm:pt>
    <dgm:pt modelId="{5AFCBAC6-239A-49F9-A963-45F75FF6B094}">
      <dgm:prSet phldrT="[Text]"/>
      <dgm:spPr/>
      <dgm:t>
        <a:bodyPr/>
        <a:lstStyle/>
        <a:p>
          <a:r>
            <a:rPr lang="en-US" b="1" dirty="0"/>
            <a:t>Access </a:t>
          </a:r>
          <a:r>
            <a:rPr lang="en-US" b="1" dirty="0" err="1"/>
            <a:t>Programme</a:t>
          </a:r>
          <a:endParaRPr lang="en-US" b="1" dirty="0"/>
        </a:p>
      </dgm:t>
    </dgm:pt>
    <dgm:pt modelId="{0A20A818-99CB-4FBA-BC53-B86F47729857}" type="parTrans" cxnId="{BFF6C086-89AE-492E-A900-9C2483714D67}">
      <dgm:prSet/>
      <dgm:spPr/>
      <dgm:t>
        <a:bodyPr/>
        <a:lstStyle/>
        <a:p>
          <a:endParaRPr lang="en-US"/>
        </a:p>
      </dgm:t>
    </dgm:pt>
    <dgm:pt modelId="{1EDBBB83-61DB-4FDC-9E3C-A5457118A0E0}" type="sibTrans" cxnId="{BFF6C086-89AE-492E-A900-9C2483714D67}">
      <dgm:prSet/>
      <dgm:spPr/>
      <dgm:t>
        <a:bodyPr/>
        <a:lstStyle/>
        <a:p>
          <a:endParaRPr lang="en-US"/>
        </a:p>
      </dgm:t>
    </dgm:pt>
    <dgm:pt modelId="{11A6CC1C-3723-4BD1-89DD-DB8DE13E42C5}">
      <dgm:prSet phldrT="[Text]"/>
      <dgm:spPr/>
      <dgm:t>
        <a:bodyPr/>
        <a:lstStyle/>
        <a:p>
          <a:r>
            <a:rPr lang="en-US" b="1" dirty="0"/>
            <a:t>BEng Design Engineering</a:t>
          </a:r>
        </a:p>
      </dgm:t>
    </dgm:pt>
    <dgm:pt modelId="{5176DEBB-D450-4889-8D61-33979207762D}" type="parTrans" cxnId="{8726D065-6C08-4ADC-9C06-2C5C3FDA3078}">
      <dgm:prSet/>
      <dgm:spPr/>
      <dgm:t>
        <a:bodyPr/>
        <a:lstStyle/>
        <a:p>
          <a:endParaRPr lang="en-IE"/>
        </a:p>
      </dgm:t>
    </dgm:pt>
    <dgm:pt modelId="{3F46163A-C157-4253-9465-8BB535317CFD}" type="sibTrans" cxnId="{8726D065-6C08-4ADC-9C06-2C5C3FDA3078}">
      <dgm:prSet/>
      <dgm:spPr/>
      <dgm:t>
        <a:bodyPr/>
        <a:lstStyle/>
        <a:p>
          <a:endParaRPr lang="en-IE"/>
        </a:p>
      </dgm:t>
    </dgm:pt>
    <dgm:pt modelId="{7EA01609-D408-4F69-8201-2150BC310CAB}" type="pres">
      <dgm:prSet presAssocID="{F914BDF1-AD8E-4F1F-8A8F-9BAE745E5C4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7C3C2FB-E3BD-4F2A-885F-C610EF7DF136}" type="pres">
      <dgm:prSet presAssocID="{FC925737-3AF4-4426-91CA-6D2E113A0F08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DCA7D3D-0EE1-48E5-94CE-B30A90A7A1D0}" type="pres">
      <dgm:prSet presAssocID="{FC925737-3AF4-4426-91CA-6D2E113A0F08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112F9B5-6D96-48D9-AF44-BB41C2A6C590}" type="pres">
      <dgm:prSet presAssocID="{FC925737-3AF4-4426-91CA-6D2E113A0F08}" presName="accentShape_1" presStyleCnt="0"/>
      <dgm:spPr/>
    </dgm:pt>
    <dgm:pt modelId="{6BDFBFDC-3345-4F81-A6F7-1E56D072FF98}" type="pres">
      <dgm:prSet presAssocID="{FC925737-3AF4-4426-91CA-6D2E113A0F08}" presName="imageRepeatNode" presStyleLbl="node1" presStyleIdx="0" presStyleCnt="3"/>
      <dgm:spPr/>
    </dgm:pt>
    <dgm:pt modelId="{510F0DBF-F621-4ECC-8437-646D50646CE2}" type="pres">
      <dgm:prSet presAssocID="{5C86BBA8-5343-41E8-A9B5-4D793E795E61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075D8C6-9A2B-4FCD-9D81-8BBC4BF449B9}" type="pres">
      <dgm:prSet presAssocID="{5C86BBA8-5343-41E8-A9B5-4D793E795E61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6B3E46FD-68F4-421D-9AA3-DA6BD3793909}" type="pres">
      <dgm:prSet presAssocID="{5C86BBA8-5343-41E8-A9B5-4D793E795E61}" presName="accentShape_2" presStyleCnt="0"/>
      <dgm:spPr/>
    </dgm:pt>
    <dgm:pt modelId="{D8D25BC7-F310-402F-A2AC-42A24191FDA4}" type="pres">
      <dgm:prSet presAssocID="{5C86BBA8-5343-41E8-A9B5-4D793E795E61}" presName="imageRepeatNode" presStyleLbl="node1" presStyleIdx="1" presStyleCnt="3"/>
      <dgm:spPr/>
    </dgm:pt>
    <dgm:pt modelId="{7A6B42C3-F719-457E-AC9A-AD2C800CF328}" type="pres">
      <dgm:prSet presAssocID="{80AABE05-1016-4023-B820-AB9D9588CA9F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0F270E81-37C6-46D8-BB1D-F4D14E0F779D}" type="pres">
      <dgm:prSet presAssocID="{80AABE05-1016-4023-B820-AB9D9588CA9F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9E71053D-BABD-4437-8CCB-EBC4B84AA023}" type="pres">
      <dgm:prSet presAssocID="{80AABE05-1016-4023-B820-AB9D9588CA9F}" presName="accentShape_3" presStyleCnt="0"/>
      <dgm:spPr/>
    </dgm:pt>
    <dgm:pt modelId="{D5DA9153-4BDA-4B4B-901E-66B0D9DE2853}" type="pres">
      <dgm:prSet presAssocID="{80AABE05-1016-4023-B820-AB9D9588CA9F}" presName="imageRepeatNode" presStyleLbl="node1" presStyleIdx="2" presStyleCnt="3"/>
      <dgm:spPr/>
    </dgm:pt>
  </dgm:ptLst>
  <dgm:cxnLst>
    <dgm:cxn modelId="{5DE3D008-EF7F-40CB-8E00-4A4FB3EB837A}" type="presOf" srcId="{03BD8F61-38FF-48A2-9065-8D00DE70AA05}" destId="{6075D8C6-9A2B-4FCD-9D81-8BBC4BF449B9}" srcOrd="0" destOrd="0" presId="urn:microsoft.com/office/officeart/2009/3/layout/BlockDescendingList"/>
    <dgm:cxn modelId="{49C9741A-02B4-4509-80FB-AF038A591B84}" type="presOf" srcId="{5AFCBAC6-239A-49F9-A963-45F75FF6B094}" destId="{0F270E81-37C6-46D8-BB1D-F4D14E0F779D}" srcOrd="0" destOrd="0" presId="urn:microsoft.com/office/officeart/2009/3/layout/BlockDescendingList"/>
    <dgm:cxn modelId="{823D631B-62C7-402A-8611-DCF42EBF6ED1}" srcId="{F914BDF1-AD8E-4F1F-8A8F-9BAE745E5C4E}" destId="{5C86BBA8-5343-41E8-A9B5-4D793E795E61}" srcOrd="1" destOrd="0" parTransId="{D83DFE5F-6E70-41E7-8BD3-404DF92C795F}" sibTransId="{FBCCBF20-6101-4F59-B0F8-F3975A86B6EA}"/>
    <dgm:cxn modelId="{29D8CF31-39E7-4512-A671-647C835FE0BB}" type="presOf" srcId="{5C86BBA8-5343-41E8-A9B5-4D793E795E61}" destId="{D8D25BC7-F310-402F-A2AC-42A24191FDA4}" srcOrd="1" destOrd="0" presId="urn:microsoft.com/office/officeart/2009/3/layout/BlockDescendingList"/>
    <dgm:cxn modelId="{CC216B33-41CB-4C99-A265-88E7543828D1}" type="presOf" srcId="{FC925737-3AF4-4426-91CA-6D2E113A0F08}" destId="{6BDFBFDC-3345-4F81-A6F7-1E56D072FF98}" srcOrd="1" destOrd="0" presId="urn:microsoft.com/office/officeart/2009/3/layout/BlockDescendingList"/>
    <dgm:cxn modelId="{CF6F3D39-E34D-484D-A804-DD51EA32E8C7}" type="presOf" srcId="{11A6CC1C-3723-4BD1-89DD-DB8DE13E42C5}" destId="{6075D8C6-9A2B-4FCD-9D81-8BBC4BF449B9}" srcOrd="0" destOrd="1" presId="urn:microsoft.com/office/officeart/2009/3/layout/BlockDescendingList"/>
    <dgm:cxn modelId="{2BD3E03B-58FE-4A48-A4E7-D3D6B8729F27}" srcId="{FC925737-3AF4-4426-91CA-6D2E113A0F08}" destId="{3D9E61D3-6680-4A4D-AEC2-41F6DB2965AA}" srcOrd="0" destOrd="0" parTransId="{293175A0-3563-43C5-8D11-AF80C9C8F175}" sibTransId="{0772B901-824C-4437-A79F-4E6B35345824}"/>
    <dgm:cxn modelId="{1534163D-1D0B-4161-BA56-EABE8EFA10B7}" srcId="{F914BDF1-AD8E-4F1F-8A8F-9BAE745E5C4E}" destId="{80AABE05-1016-4023-B820-AB9D9588CA9F}" srcOrd="2" destOrd="0" parTransId="{518EB919-9DAE-4FAA-835E-C2647FF2DDD1}" sibTransId="{B3135AED-AF7A-47A6-9129-F88B6BAA798F}"/>
    <dgm:cxn modelId="{8726D065-6C08-4ADC-9C06-2C5C3FDA3078}" srcId="{5C86BBA8-5343-41E8-A9B5-4D793E795E61}" destId="{11A6CC1C-3723-4BD1-89DD-DB8DE13E42C5}" srcOrd="1" destOrd="0" parTransId="{5176DEBB-D450-4889-8D61-33979207762D}" sibTransId="{3F46163A-C157-4253-9465-8BB535317CFD}"/>
    <dgm:cxn modelId="{65EC6566-0AAF-48BE-8CE9-AFA91CFD748F}" type="presOf" srcId="{80AABE05-1016-4023-B820-AB9D9588CA9F}" destId="{7A6B42C3-F719-457E-AC9A-AD2C800CF328}" srcOrd="0" destOrd="0" presId="urn:microsoft.com/office/officeart/2009/3/layout/BlockDescendingList"/>
    <dgm:cxn modelId="{BFF6C086-89AE-492E-A900-9C2483714D67}" srcId="{80AABE05-1016-4023-B820-AB9D9588CA9F}" destId="{5AFCBAC6-239A-49F9-A963-45F75FF6B094}" srcOrd="0" destOrd="0" parTransId="{0A20A818-99CB-4FBA-BC53-B86F47729857}" sibTransId="{1EDBBB83-61DB-4FDC-9E3C-A5457118A0E0}"/>
    <dgm:cxn modelId="{2355C1AE-A2A8-4E63-ADFB-CC15CAFC8338}" type="presOf" srcId="{80AABE05-1016-4023-B820-AB9D9588CA9F}" destId="{D5DA9153-4BDA-4B4B-901E-66B0D9DE2853}" srcOrd="1" destOrd="0" presId="urn:microsoft.com/office/officeart/2009/3/layout/BlockDescendingList"/>
    <dgm:cxn modelId="{27C123BC-E901-47A7-9BF7-3372D09731A0}" type="presOf" srcId="{3D9E61D3-6680-4A4D-AEC2-41F6DB2965AA}" destId="{6DCA7D3D-0EE1-48E5-94CE-B30A90A7A1D0}" srcOrd="0" destOrd="0" presId="urn:microsoft.com/office/officeart/2009/3/layout/BlockDescendingList"/>
    <dgm:cxn modelId="{7A79D3C0-05FA-41A6-81F7-A15E47B48390}" type="presOf" srcId="{F914BDF1-AD8E-4F1F-8A8F-9BAE745E5C4E}" destId="{7EA01609-D408-4F69-8201-2150BC310CAB}" srcOrd="0" destOrd="0" presId="urn:microsoft.com/office/officeart/2009/3/layout/BlockDescendingList"/>
    <dgm:cxn modelId="{617C1CC3-6E8E-45AF-8BB8-5C30BF5ED3B8}" srcId="{F914BDF1-AD8E-4F1F-8A8F-9BAE745E5C4E}" destId="{FC925737-3AF4-4426-91CA-6D2E113A0F08}" srcOrd="0" destOrd="0" parTransId="{D4655C79-1FF2-417B-8101-9C49A7F46B78}" sibTransId="{D8F3195A-089C-439A-96A7-F262EBC61EBB}"/>
    <dgm:cxn modelId="{ED1C80CA-DEAB-47FA-AF15-9D546980D803}" type="presOf" srcId="{FC925737-3AF4-4426-91CA-6D2E113A0F08}" destId="{F7C3C2FB-E3BD-4F2A-885F-C610EF7DF136}" srcOrd="0" destOrd="0" presId="urn:microsoft.com/office/officeart/2009/3/layout/BlockDescendingList"/>
    <dgm:cxn modelId="{FA2DDBDD-EF48-4D11-A133-C22F4F14DC27}" srcId="{5C86BBA8-5343-41E8-A9B5-4D793E795E61}" destId="{03BD8F61-38FF-48A2-9065-8D00DE70AA05}" srcOrd="0" destOrd="0" parTransId="{80EEFC31-6663-4006-860B-103FB3C7AF4D}" sibTransId="{63C3417D-FC38-41EA-A57F-E8ED9CB8000A}"/>
    <dgm:cxn modelId="{5CAB7CF6-4AE9-4005-8F66-C7B81E2A0C72}" type="presOf" srcId="{5C86BBA8-5343-41E8-A9B5-4D793E795E61}" destId="{510F0DBF-F621-4ECC-8437-646D50646CE2}" srcOrd="0" destOrd="0" presId="urn:microsoft.com/office/officeart/2009/3/layout/BlockDescendingList"/>
    <dgm:cxn modelId="{6C9C1D45-5C95-4ADB-B80B-2615C8229866}" type="presParOf" srcId="{7EA01609-D408-4F69-8201-2150BC310CAB}" destId="{F7C3C2FB-E3BD-4F2A-885F-C610EF7DF136}" srcOrd="0" destOrd="0" presId="urn:microsoft.com/office/officeart/2009/3/layout/BlockDescendingList"/>
    <dgm:cxn modelId="{FA7B9361-8FED-4EA9-B2A4-58401AACAA9E}" type="presParOf" srcId="{7EA01609-D408-4F69-8201-2150BC310CAB}" destId="{6DCA7D3D-0EE1-48E5-94CE-B30A90A7A1D0}" srcOrd="1" destOrd="0" presId="urn:microsoft.com/office/officeart/2009/3/layout/BlockDescendingList"/>
    <dgm:cxn modelId="{337734EE-62E0-4765-B4C5-56CDA4E49ECA}" type="presParOf" srcId="{7EA01609-D408-4F69-8201-2150BC310CAB}" destId="{C112F9B5-6D96-48D9-AF44-BB41C2A6C590}" srcOrd="2" destOrd="0" presId="urn:microsoft.com/office/officeart/2009/3/layout/BlockDescendingList"/>
    <dgm:cxn modelId="{3C85D152-8A48-4109-A714-BD257E838E44}" type="presParOf" srcId="{C112F9B5-6D96-48D9-AF44-BB41C2A6C590}" destId="{6BDFBFDC-3345-4F81-A6F7-1E56D072FF98}" srcOrd="0" destOrd="0" presId="urn:microsoft.com/office/officeart/2009/3/layout/BlockDescendingList"/>
    <dgm:cxn modelId="{03F6F987-AC93-4DA1-8846-C56888BFBA84}" type="presParOf" srcId="{7EA01609-D408-4F69-8201-2150BC310CAB}" destId="{510F0DBF-F621-4ECC-8437-646D50646CE2}" srcOrd="3" destOrd="0" presId="urn:microsoft.com/office/officeart/2009/3/layout/BlockDescendingList"/>
    <dgm:cxn modelId="{0278BEA9-BBC9-4FC2-AC24-55E4BC4E66F7}" type="presParOf" srcId="{7EA01609-D408-4F69-8201-2150BC310CAB}" destId="{6075D8C6-9A2B-4FCD-9D81-8BBC4BF449B9}" srcOrd="4" destOrd="0" presId="urn:microsoft.com/office/officeart/2009/3/layout/BlockDescendingList"/>
    <dgm:cxn modelId="{1A5737FA-8E45-4326-9466-AF46ACEA7660}" type="presParOf" srcId="{7EA01609-D408-4F69-8201-2150BC310CAB}" destId="{6B3E46FD-68F4-421D-9AA3-DA6BD3793909}" srcOrd="5" destOrd="0" presId="urn:microsoft.com/office/officeart/2009/3/layout/BlockDescendingList"/>
    <dgm:cxn modelId="{989C5D49-6952-4C3F-951C-C01641E0E700}" type="presParOf" srcId="{6B3E46FD-68F4-421D-9AA3-DA6BD3793909}" destId="{D8D25BC7-F310-402F-A2AC-42A24191FDA4}" srcOrd="0" destOrd="0" presId="urn:microsoft.com/office/officeart/2009/3/layout/BlockDescendingList"/>
    <dgm:cxn modelId="{5D70B64E-E97C-4BB5-88F4-C2A2F1E0C8FB}" type="presParOf" srcId="{7EA01609-D408-4F69-8201-2150BC310CAB}" destId="{7A6B42C3-F719-457E-AC9A-AD2C800CF328}" srcOrd="6" destOrd="0" presId="urn:microsoft.com/office/officeart/2009/3/layout/BlockDescendingList"/>
    <dgm:cxn modelId="{70D4E797-2D39-45FC-962B-BC7BB3FDA69A}" type="presParOf" srcId="{7EA01609-D408-4F69-8201-2150BC310CAB}" destId="{0F270E81-37C6-46D8-BB1D-F4D14E0F779D}" srcOrd="7" destOrd="0" presId="urn:microsoft.com/office/officeart/2009/3/layout/BlockDescendingList"/>
    <dgm:cxn modelId="{03B4207F-6C7E-4159-B12D-B6F8A350DB45}" type="presParOf" srcId="{7EA01609-D408-4F69-8201-2150BC310CAB}" destId="{9E71053D-BABD-4437-8CCB-EBC4B84AA023}" srcOrd="8" destOrd="0" presId="urn:microsoft.com/office/officeart/2009/3/layout/BlockDescendingList"/>
    <dgm:cxn modelId="{92DA0A4E-833D-49AB-810C-0AF604108276}" type="presParOf" srcId="{9E71053D-BABD-4437-8CCB-EBC4B84AA023}" destId="{D5DA9153-4BDA-4B4B-901E-66B0D9DE2853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14BDF1-AD8E-4F1F-8A8F-9BAE745E5C4E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25737-3AF4-4426-91CA-6D2E113A0F08}">
      <dgm:prSet phldrT="[Text]"/>
      <dgm:spPr>
        <a:solidFill>
          <a:srgbClr val="EB3B6C"/>
        </a:solidFill>
      </dgm:spPr>
      <dgm:t>
        <a:bodyPr/>
        <a:lstStyle/>
        <a:p>
          <a:r>
            <a:rPr lang="en-US" dirty="0"/>
            <a:t>Level 9</a:t>
          </a:r>
        </a:p>
      </dgm:t>
    </dgm:pt>
    <dgm:pt modelId="{D4655C79-1FF2-417B-8101-9C49A7F46B78}" type="parTrans" cxnId="{617C1CC3-6E8E-45AF-8BB8-5C30BF5ED3B8}">
      <dgm:prSet/>
      <dgm:spPr/>
      <dgm:t>
        <a:bodyPr/>
        <a:lstStyle/>
        <a:p>
          <a:endParaRPr lang="en-US"/>
        </a:p>
      </dgm:t>
    </dgm:pt>
    <dgm:pt modelId="{D8F3195A-089C-439A-96A7-F262EBC61EBB}" type="sibTrans" cxnId="{617C1CC3-6E8E-45AF-8BB8-5C30BF5ED3B8}">
      <dgm:prSet/>
      <dgm:spPr/>
      <dgm:t>
        <a:bodyPr/>
        <a:lstStyle/>
        <a:p>
          <a:endParaRPr lang="en-US"/>
        </a:p>
      </dgm:t>
    </dgm:pt>
    <dgm:pt modelId="{3D9E61D3-6680-4A4D-AEC2-41F6DB2965AA}">
      <dgm:prSet phldrT="[Text]"/>
      <dgm:spPr/>
      <dgm:t>
        <a:bodyPr/>
        <a:lstStyle/>
        <a:p>
          <a:r>
            <a:rPr lang="en-US" b="1" dirty="0"/>
            <a:t>Master of Engineering in Engineering Management</a:t>
          </a:r>
        </a:p>
        <a:p>
          <a:endParaRPr lang="en-US" b="1" dirty="0"/>
        </a:p>
        <a:p>
          <a:r>
            <a:rPr lang="en-US" b="1" dirty="0"/>
            <a:t>Master of Engineering in Energy Infrastructure</a:t>
          </a:r>
        </a:p>
        <a:p>
          <a:endParaRPr lang="en-US" b="1" dirty="0"/>
        </a:p>
        <a:p>
          <a:r>
            <a:rPr lang="en-US" b="1" dirty="0"/>
            <a:t>Master of Engineering in Environmental Infrastructure</a:t>
          </a:r>
        </a:p>
      </dgm:t>
    </dgm:pt>
    <dgm:pt modelId="{293175A0-3563-43C5-8D11-AF80C9C8F175}" type="parTrans" cxnId="{2BD3E03B-58FE-4A48-A4E7-D3D6B8729F27}">
      <dgm:prSet/>
      <dgm:spPr/>
      <dgm:t>
        <a:bodyPr/>
        <a:lstStyle/>
        <a:p>
          <a:endParaRPr lang="en-US"/>
        </a:p>
      </dgm:t>
    </dgm:pt>
    <dgm:pt modelId="{0772B901-824C-4437-A79F-4E6B35345824}" type="sibTrans" cxnId="{2BD3E03B-58FE-4A48-A4E7-D3D6B8729F27}">
      <dgm:prSet/>
      <dgm:spPr/>
      <dgm:t>
        <a:bodyPr/>
        <a:lstStyle/>
        <a:p>
          <a:endParaRPr lang="en-US"/>
        </a:p>
      </dgm:t>
    </dgm:pt>
    <dgm:pt modelId="{5C86BBA8-5343-41E8-A9B5-4D793E795E61}">
      <dgm:prSet phldrT="[Text]"/>
      <dgm:spPr>
        <a:solidFill>
          <a:srgbClr val="00BDF2"/>
        </a:solidFill>
      </dgm:spPr>
      <dgm:t>
        <a:bodyPr/>
        <a:lstStyle/>
        <a:p>
          <a:r>
            <a:rPr lang="en-US" dirty="0"/>
            <a:t>Level 8</a:t>
          </a:r>
        </a:p>
      </dgm:t>
    </dgm:pt>
    <dgm:pt modelId="{D83DFE5F-6E70-41E7-8BD3-404DF92C795F}" type="parTrans" cxnId="{823D631B-62C7-402A-8611-DCF42EBF6ED1}">
      <dgm:prSet/>
      <dgm:spPr/>
      <dgm:t>
        <a:bodyPr/>
        <a:lstStyle/>
        <a:p>
          <a:endParaRPr lang="en-US"/>
        </a:p>
      </dgm:t>
    </dgm:pt>
    <dgm:pt modelId="{FBCCBF20-6101-4F59-B0F8-F3975A86B6EA}" type="sibTrans" cxnId="{823D631B-62C7-402A-8611-DCF42EBF6ED1}">
      <dgm:prSet/>
      <dgm:spPr/>
      <dgm:t>
        <a:bodyPr/>
        <a:lstStyle/>
        <a:p>
          <a:endParaRPr lang="en-US"/>
        </a:p>
      </dgm:t>
    </dgm:pt>
    <dgm:pt modelId="{03BD8F61-38FF-48A2-9065-8D00DE70AA05}">
      <dgm:prSet phldrT="[Text]"/>
      <dgm:spPr/>
      <dgm:t>
        <a:bodyPr/>
        <a:lstStyle/>
        <a:p>
          <a:r>
            <a:rPr lang="en-US" b="1" dirty="0"/>
            <a:t>Bachelor of Engineering in Civil Engineering</a:t>
          </a:r>
        </a:p>
        <a:p>
          <a:endParaRPr lang="en-US" b="1" dirty="0"/>
        </a:p>
        <a:p>
          <a:r>
            <a:rPr lang="en-US" b="1" dirty="0"/>
            <a:t>Bachelor of Engineering in Construction Management</a:t>
          </a:r>
        </a:p>
        <a:p>
          <a:endParaRPr lang="en-US" b="1" dirty="0"/>
        </a:p>
        <a:p>
          <a:r>
            <a:rPr lang="en-US" b="1" dirty="0"/>
            <a:t>Bachelor of Science in Quantity Surveying</a:t>
          </a:r>
        </a:p>
        <a:p>
          <a:endParaRPr lang="en-US" b="1" dirty="0"/>
        </a:p>
        <a:p>
          <a:r>
            <a:rPr lang="en-US" b="1" dirty="0"/>
            <a:t>Higher Diploma in Construction Data Capture &amp; Analytics</a:t>
          </a:r>
        </a:p>
        <a:p>
          <a:endParaRPr lang="en-US" b="1" dirty="0"/>
        </a:p>
        <a:p>
          <a:r>
            <a:rPr lang="en-US" b="1" dirty="0"/>
            <a:t>Higher Diploma in BIM for Civil Engineering &amp; Construction</a:t>
          </a:r>
        </a:p>
      </dgm:t>
    </dgm:pt>
    <dgm:pt modelId="{80EEFC31-6663-4006-860B-103FB3C7AF4D}" type="parTrans" cxnId="{FA2DDBDD-EF48-4D11-A133-C22F4F14DC27}">
      <dgm:prSet/>
      <dgm:spPr/>
      <dgm:t>
        <a:bodyPr/>
        <a:lstStyle/>
        <a:p>
          <a:endParaRPr lang="en-US"/>
        </a:p>
      </dgm:t>
    </dgm:pt>
    <dgm:pt modelId="{63C3417D-FC38-41EA-A57F-E8ED9CB8000A}" type="sibTrans" cxnId="{FA2DDBDD-EF48-4D11-A133-C22F4F14DC27}">
      <dgm:prSet/>
      <dgm:spPr/>
      <dgm:t>
        <a:bodyPr/>
        <a:lstStyle/>
        <a:p>
          <a:endParaRPr lang="en-US"/>
        </a:p>
      </dgm:t>
    </dgm:pt>
    <dgm:pt modelId="{80AABE05-1016-4023-B820-AB9D9588CA9F}">
      <dgm:prSet phldrT="[Text]"/>
      <dgm:spPr>
        <a:solidFill>
          <a:srgbClr val="FCD230"/>
        </a:solidFill>
      </dgm:spPr>
      <dgm:t>
        <a:bodyPr/>
        <a:lstStyle/>
        <a:p>
          <a:r>
            <a:rPr lang="en-US" dirty="0"/>
            <a:t>Level 7</a:t>
          </a:r>
        </a:p>
      </dgm:t>
    </dgm:pt>
    <dgm:pt modelId="{518EB919-9DAE-4FAA-835E-C2647FF2DDD1}" type="parTrans" cxnId="{1534163D-1D0B-4161-BA56-EABE8EFA10B7}">
      <dgm:prSet/>
      <dgm:spPr/>
      <dgm:t>
        <a:bodyPr/>
        <a:lstStyle/>
        <a:p>
          <a:endParaRPr lang="en-US"/>
        </a:p>
      </dgm:t>
    </dgm:pt>
    <dgm:pt modelId="{B3135AED-AF7A-47A6-9129-F88B6BAA798F}" type="sibTrans" cxnId="{1534163D-1D0B-4161-BA56-EABE8EFA10B7}">
      <dgm:prSet/>
      <dgm:spPr/>
      <dgm:t>
        <a:bodyPr/>
        <a:lstStyle/>
        <a:p>
          <a:endParaRPr lang="en-US"/>
        </a:p>
      </dgm:t>
    </dgm:pt>
    <dgm:pt modelId="{5AFCBAC6-239A-49F9-A963-45F75FF6B094}">
      <dgm:prSet phldrT="[Text]"/>
      <dgm:spPr/>
      <dgm:t>
        <a:bodyPr/>
        <a:lstStyle/>
        <a:p>
          <a:r>
            <a:rPr lang="en-US" b="1" dirty="0"/>
            <a:t>Bachelor of Engineering in Civil Engineering</a:t>
          </a:r>
        </a:p>
      </dgm:t>
    </dgm:pt>
    <dgm:pt modelId="{0A20A818-99CB-4FBA-BC53-B86F47729857}" type="parTrans" cxnId="{BFF6C086-89AE-492E-A900-9C2483714D67}">
      <dgm:prSet/>
      <dgm:spPr/>
      <dgm:t>
        <a:bodyPr/>
        <a:lstStyle/>
        <a:p>
          <a:endParaRPr lang="en-US"/>
        </a:p>
      </dgm:t>
    </dgm:pt>
    <dgm:pt modelId="{1EDBBB83-61DB-4FDC-9E3C-A5457118A0E0}" type="sibTrans" cxnId="{BFF6C086-89AE-492E-A900-9C2483714D67}">
      <dgm:prSet/>
      <dgm:spPr/>
      <dgm:t>
        <a:bodyPr/>
        <a:lstStyle/>
        <a:p>
          <a:endParaRPr lang="en-US"/>
        </a:p>
      </dgm:t>
    </dgm:pt>
    <dgm:pt modelId="{7EA01609-D408-4F69-8201-2150BC310CAB}" type="pres">
      <dgm:prSet presAssocID="{F914BDF1-AD8E-4F1F-8A8F-9BAE745E5C4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7C3C2FB-E3BD-4F2A-885F-C610EF7DF136}" type="pres">
      <dgm:prSet presAssocID="{FC925737-3AF4-4426-91CA-6D2E113A0F08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DCA7D3D-0EE1-48E5-94CE-B30A90A7A1D0}" type="pres">
      <dgm:prSet presAssocID="{FC925737-3AF4-4426-91CA-6D2E113A0F08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112F9B5-6D96-48D9-AF44-BB41C2A6C590}" type="pres">
      <dgm:prSet presAssocID="{FC925737-3AF4-4426-91CA-6D2E113A0F08}" presName="accentShape_1" presStyleCnt="0"/>
      <dgm:spPr/>
    </dgm:pt>
    <dgm:pt modelId="{6BDFBFDC-3345-4F81-A6F7-1E56D072FF98}" type="pres">
      <dgm:prSet presAssocID="{FC925737-3AF4-4426-91CA-6D2E113A0F08}" presName="imageRepeatNode" presStyleLbl="node1" presStyleIdx="0" presStyleCnt="3"/>
      <dgm:spPr/>
    </dgm:pt>
    <dgm:pt modelId="{510F0DBF-F621-4ECC-8437-646D50646CE2}" type="pres">
      <dgm:prSet presAssocID="{5C86BBA8-5343-41E8-A9B5-4D793E795E61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075D8C6-9A2B-4FCD-9D81-8BBC4BF449B9}" type="pres">
      <dgm:prSet presAssocID="{5C86BBA8-5343-41E8-A9B5-4D793E795E61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6B3E46FD-68F4-421D-9AA3-DA6BD3793909}" type="pres">
      <dgm:prSet presAssocID="{5C86BBA8-5343-41E8-A9B5-4D793E795E61}" presName="accentShape_2" presStyleCnt="0"/>
      <dgm:spPr/>
    </dgm:pt>
    <dgm:pt modelId="{D8D25BC7-F310-402F-A2AC-42A24191FDA4}" type="pres">
      <dgm:prSet presAssocID="{5C86BBA8-5343-41E8-A9B5-4D793E795E61}" presName="imageRepeatNode" presStyleLbl="node1" presStyleIdx="1" presStyleCnt="3"/>
      <dgm:spPr/>
    </dgm:pt>
    <dgm:pt modelId="{7A6B42C3-F719-457E-AC9A-AD2C800CF328}" type="pres">
      <dgm:prSet presAssocID="{80AABE05-1016-4023-B820-AB9D9588CA9F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0F270E81-37C6-46D8-BB1D-F4D14E0F779D}" type="pres">
      <dgm:prSet presAssocID="{80AABE05-1016-4023-B820-AB9D9588CA9F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9E71053D-BABD-4437-8CCB-EBC4B84AA023}" type="pres">
      <dgm:prSet presAssocID="{80AABE05-1016-4023-B820-AB9D9588CA9F}" presName="accentShape_3" presStyleCnt="0"/>
      <dgm:spPr/>
    </dgm:pt>
    <dgm:pt modelId="{D5DA9153-4BDA-4B4B-901E-66B0D9DE2853}" type="pres">
      <dgm:prSet presAssocID="{80AABE05-1016-4023-B820-AB9D9588CA9F}" presName="imageRepeatNode" presStyleLbl="node1" presStyleIdx="2" presStyleCnt="3"/>
      <dgm:spPr/>
    </dgm:pt>
  </dgm:ptLst>
  <dgm:cxnLst>
    <dgm:cxn modelId="{5DE3D008-EF7F-40CB-8E00-4A4FB3EB837A}" type="presOf" srcId="{03BD8F61-38FF-48A2-9065-8D00DE70AA05}" destId="{6075D8C6-9A2B-4FCD-9D81-8BBC4BF449B9}" srcOrd="0" destOrd="0" presId="urn:microsoft.com/office/officeart/2009/3/layout/BlockDescendingList"/>
    <dgm:cxn modelId="{49C9741A-02B4-4509-80FB-AF038A591B84}" type="presOf" srcId="{5AFCBAC6-239A-49F9-A963-45F75FF6B094}" destId="{0F270E81-37C6-46D8-BB1D-F4D14E0F779D}" srcOrd="0" destOrd="0" presId="urn:microsoft.com/office/officeart/2009/3/layout/BlockDescendingList"/>
    <dgm:cxn modelId="{823D631B-62C7-402A-8611-DCF42EBF6ED1}" srcId="{F914BDF1-AD8E-4F1F-8A8F-9BAE745E5C4E}" destId="{5C86BBA8-5343-41E8-A9B5-4D793E795E61}" srcOrd="1" destOrd="0" parTransId="{D83DFE5F-6E70-41E7-8BD3-404DF92C795F}" sibTransId="{FBCCBF20-6101-4F59-B0F8-F3975A86B6EA}"/>
    <dgm:cxn modelId="{29D8CF31-39E7-4512-A671-647C835FE0BB}" type="presOf" srcId="{5C86BBA8-5343-41E8-A9B5-4D793E795E61}" destId="{D8D25BC7-F310-402F-A2AC-42A24191FDA4}" srcOrd="1" destOrd="0" presId="urn:microsoft.com/office/officeart/2009/3/layout/BlockDescendingList"/>
    <dgm:cxn modelId="{CC216B33-41CB-4C99-A265-88E7543828D1}" type="presOf" srcId="{FC925737-3AF4-4426-91CA-6D2E113A0F08}" destId="{6BDFBFDC-3345-4F81-A6F7-1E56D072FF98}" srcOrd="1" destOrd="0" presId="urn:microsoft.com/office/officeart/2009/3/layout/BlockDescendingList"/>
    <dgm:cxn modelId="{2BD3E03B-58FE-4A48-A4E7-D3D6B8729F27}" srcId="{FC925737-3AF4-4426-91CA-6D2E113A0F08}" destId="{3D9E61D3-6680-4A4D-AEC2-41F6DB2965AA}" srcOrd="0" destOrd="0" parTransId="{293175A0-3563-43C5-8D11-AF80C9C8F175}" sibTransId="{0772B901-824C-4437-A79F-4E6B35345824}"/>
    <dgm:cxn modelId="{1534163D-1D0B-4161-BA56-EABE8EFA10B7}" srcId="{F914BDF1-AD8E-4F1F-8A8F-9BAE745E5C4E}" destId="{80AABE05-1016-4023-B820-AB9D9588CA9F}" srcOrd="2" destOrd="0" parTransId="{518EB919-9DAE-4FAA-835E-C2647FF2DDD1}" sibTransId="{B3135AED-AF7A-47A6-9129-F88B6BAA798F}"/>
    <dgm:cxn modelId="{65EC6566-0AAF-48BE-8CE9-AFA91CFD748F}" type="presOf" srcId="{80AABE05-1016-4023-B820-AB9D9588CA9F}" destId="{7A6B42C3-F719-457E-AC9A-AD2C800CF328}" srcOrd="0" destOrd="0" presId="urn:microsoft.com/office/officeart/2009/3/layout/BlockDescendingList"/>
    <dgm:cxn modelId="{BFF6C086-89AE-492E-A900-9C2483714D67}" srcId="{80AABE05-1016-4023-B820-AB9D9588CA9F}" destId="{5AFCBAC6-239A-49F9-A963-45F75FF6B094}" srcOrd="0" destOrd="0" parTransId="{0A20A818-99CB-4FBA-BC53-B86F47729857}" sibTransId="{1EDBBB83-61DB-4FDC-9E3C-A5457118A0E0}"/>
    <dgm:cxn modelId="{2355C1AE-A2A8-4E63-ADFB-CC15CAFC8338}" type="presOf" srcId="{80AABE05-1016-4023-B820-AB9D9588CA9F}" destId="{D5DA9153-4BDA-4B4B-901E-66B0D9DE2853}" srcOrd="1" destOrd="0" presId="urn:microsoft.com/office/officeart/2009/3/layout/BlockDescendingList"/>
    <dgm:cxn modelId="{27C123BC-E901-47A7-9BF7-3372D09731A0}" type="presOf" srcId="{3D9E61D3-6680-4A4D-AEC2-41F6DB2965AA}" destId="{6DCA7D3D-0EE1-48E5-94CE-B30A90A7A1D0}" srcOrd="0" destOrd="0" presId="urn:microsoft.com/office/officeart/2009/3/layout/BlockDescendingList"/>
    <dgm:cxn modelId="{7A79D3C0-05FA-41A6-81F7-A15E47B48390}" type="presOf" srcId="{F914BDF1-AD8E-4F1F-8A8F-9BAE745E5C4E}" destId="{7EA01609-D408-4F69-8201-2150BC310CAB}" srcOrd="0" destOrd="0" presId="urn:microsoft.com/office/officeart/2009/3/layout/BlockDescendingList"/>
    <dgm:cxn modelId="{617C1CC3-6E8E-45AF-8BB8-5C30BF5ED3B8}" srcId="{F914BDF1-AD8E-4F1F-8A8F-9BAE745E5C4E}" destId="{FC925737-3AF4-4426-91CA-6D2E113A0F08}" srcOrd="0" destOrd="0" parTransId="{D4655C79-1FF2-417B-8101-9C49A7F46B78}" sibTransId="{D8F3195A-089C-439A-96A7-F262EBC61EBB}"/>
    <dgm:cxn modelId="{ED1C80CA-DEAB-47FA-AF15-9D546980D803}" type="presOf" srcId="{FC925737-3AF4-4426-91CA-6D2E113A0F08}" destId="{F7C3C2FB-E3BD-4F2A-885F-C610EF7DF136}" srcOrd="0" destOrd="0" presId="urn:microsoft.com/office/officeart/2009/3/layout/BlockDescendingList"/>
    <dgm:cxn modelId="{FA2DDBDD-EF48-4D11-A133-C22F4F14DC27}" srcId="{5C86BBA8-5343-41E8-A9B5-4D793E795E61}" destId="{03BD8F61-38FF-48A2-9065-8D00DE70AA05}" srcOrd="0" destOrd="0" parTransId="{80EEFC31-6663-4006-860B-103FB3C7AF4D}" sibTransId="{63C3417D-FC38-41EA-A57F-E8ED9CB8000A}"/>
    <dgm:cxn modelId="{5CAB7CF6-4AE9-4005-8F66-C7B81E2A0C72}" type="presOf" srcId="{5C86BBA8-5343-41E8-A9B5-4D793E795E61}" destId="{510F0DBF-F621-4ECC-8437-646D50646CE2}" srcOrd="0" destOrd="0" presId="urn:microsoft.com/office/officeart/2009/3/layout/BlockDescendingList"/>
    <dgm:cxn modelId="{6C9C1D45-5C95-4ADB-B80B-2615C8229866}" type="presParOf" srcId="{7EA01609-D408-4F69-8201-2150BC310CAB}" destId="{F7C3C2FB-E3BD-4F2A-885F-C610EF7DF136}" srcOrd="0" destOrd="0" presId="urn:microsoft.com/office/officeart/2009/3/layout/BlockDescendingList"/>
    <dgm:cxn modelId="{FA7B9361-8FED-4EA9-B2A4-58401AACAA9E}" type="presParOf" srcId="{7EA01609-D408-4F69-8201-2150BC310CAB}" destId="{6DCA7D3D-0EE1-48E5-94CE-B30A90A7A1D0}" srcOrd="1" destOrd="0" presId="urn:microsoft.com/office/officeart/2009/3/layout/BlockDescendingList"/>
    <dgm:cxn modelId="{337734EE-62E0-4765-B4C5-56CDA4E49ECA}" type="presParOf" srcId="{7EA01609-D408-4F69-8201-2150BC310CAB}" destId="{C112F9B5-6D96-48D9-AF44-BB41C2A6C590}" srcOrd="2" destOrd="0" presId="urn:microsoft.com/office/officeart/2009/3/layout/BlockDescendingList"/>
    <dgm:cxn modelId="{3C85D152-8A48-4109-A714-BD257E838E44}" type="presParOf" srcId="{C112F9B5-6D96-48D9-AF44-BB41C2A6C590}" destId="{6BDFBFDC-3345-4F81-A6F7-1E56D072FF98}" srcOrd="0" destOrd="0" presId="urn:microsoft.com/office/officeart/2009/3/layout/BlockDescendingList"/>
    <dgm:cxn modelId="{03F6F987-AC93-4DA1-8846-C56888BFBA84}" type="presParOf" srcId="{7EA01609-D408-4F69-8201-2150BC310CAB}" destId="{510F0DBF-F621-4ECC-8437-646D50646CE2}" srcOrd="3" destOrd="0" presId="urn:microsoft.com/office/officeart/2009/3/layout/BlockDescendingList"/>
    <dgm:cxn modelId="{0278BEA9-BBC9-4FC2-AC24-55E4BC4E66F7}" type="presParOf" srcId="{7EA01609-D408-4F69-8201-2150BC310CAB}" destId="{6075D8C6-9A2B-4FCD-9D81-8BBC4BF449B9}" srcOrd="4" destOrd="0" presId="urn:microsoft.com/office/officeart/2009/3/layout/BlockDescendingList"/>
    <dgm:cxn modelId="{1A5737FA-8E45-4326-9466-AF46ACEA7660}" type="presParOf" srcId="{7EA01609-D408-4F69-8201-2150BC310CAB}" destId="{6B3E46FD-68F4-421D-9AA3-DA6BD3793909}" srcOrd="5" destOrd="0" presId="urn:microsoft.com/office/officeart/2009/3/layout/BlockDescendingList"/>
    <dgm:cxn modelId="{989C5D49-6952-4C3F-951C-C01641E0E700}" type="presParOf" srcId="{6B3E46FD-68F4-421D-9AA3-DA6BD3793909}" destId="{D8D25BC7-F310-402F-A2AC-42A24191FDA4}" srcOrd="0" destOrd="0" presId="urn:microsoft.com/office/officeart/2009/3/layout/BlockDescendingList"/>
    <dgm:cxn modelId="{5D70B64E-E97C-4BB5-88F4-C2A2F1E0C8FB}" type="presParOf" srcId="{7EA01609-D408-4F69-8201-2150BC310CAB}" destId="{7A6B42C3-F719-457E-AC9A-AD2C800CF328}" srcOrd="6" destOrd="0" presId="urn:microsoft.com/office/officeart/2009/3/layout/BlockDescendingList"/>
    <dgm:cxn modelId="{70D4E797-2D39-45FC-962B-BC7BB3FDA69A}" type="presParOf" srcId="{7EA01609-D408-4F69-8201-2150BC310CAB}" destId="{0F270E81-37C6-46D8-BB1D-F4D14E0F779D}" srcOrd="7" destOrd="0" presId="urn:microsoft.com/office/officeart/2009/3/layout/BlockDescendingList"/>
    <dgm:cxn modelId="{03B4207F-6C7E-4159-B12D-B6F8A350DB45}" type="presParOf" srcId="{7EA01609-D408-4F69-8201-2150BC310CAB}" destId="{9E71053D-BABD-4437-8CCB-EBC4B84AA023}" srcOrd="8" destOrd="0" presId="urn:microsoft.com/office/officeart/2009/3/layout/BlockDescendingList"/>
    <dgm:cxn modelId="{92DA0A4E-833D-49AB-810C-0AF604108276}" type="presParOf" srcId="{9E71053D-BABD-4437-8CCB-EBC4B84AA023}" destId="{D5DA9153-4BDA-4B4B-901E-66B0D9DE2853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14BDF1-AD8E-4F1F-8A8F-9BAE745E5C4E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25737-3AF4-4426-91CA-6D2E113A0F08}">
      <dgm:prSet phldrT="[Text]"/>
      <dgm:spPr>
        <a:solidFill>
          <a:srgbClr val="EB3B6C"/>
        </a:solidFill>
      </dgm:spPr>
      <dgm:t>
        <a:bodyPr/>
        <a:lstStyle/>
        <a:p>
          <a:r>
            <a:rPr lang="en-US" dirty="0"/>
            <a:t>Level 9</a:t>
          </a:r>
        </a:p>
      </dgm:t>
    </dgm:pt>
    <dgm:pt modelId="{D4655C79-1FF2-417B-8101-9C49A7F46B78}" type="parTrans" cxnId="{617C1CC3-6E8E-45AF-8BB8-5C30BF5ED3B8}">
      <dgm:prSet/>
      <dgm:spPr/>
      <dgm:t>
        <a:bodyPr/>
        <a:lstStyle/>
        <a:p>
          <a:endParaRPr lang="en-US"/>
        </a:p>
      </dgm:t>
    </dgm:pt>
    <dgm:pt modelId="{D8F3195A-089C-439A-96A7-F262EBC61EBB}" type="sibTrans" cxnId="{617C1CC3-6E8E-45AF-8BB8-5C30BF5ED3B8}">
      <dgm:prSet/>
      <dgm:spPr/>
      <dgm:t>
        <a:bodyPr/>
        <a:lstStyle/>
        <a:p>
          <a:endParaRPr lang="en-US"/>
        </a:p>
      </dgm:t>
    </dgm:pt>
    <dgm:pt modelId="{3D9E61D3-6680-4A4D-AEC2-41F6DB2965AA}">
      <dgm:prSet phldrT="[Text]"/>
      <dgm:spPr/>
      <dgm:t>
        <a:bodyPr/>
        <a:lstStyle/>
        <a:p>
          <a:r>
            <a:rPr lang="en-US" b="1" dirty="0"/>
            <a:t>Master of Science in Advanced Polymer Materials</a:t>
          </a:r>
        </a:p>
      </dgm:t>
    </dgm:pt>
    <dgm:pt modelId="{293175A0-3563-43C5-8D11-AF80C9C8F175}" type="parTrans" cxnId="{2BD3E03B-58FE-4A48-A4E7-D3D6B8729F27}">
      <dgm:prSet/>
      <dgm:spPr/>
      <dgm:t>
        <a:bodyPr/>
        <a:lstStyle/>
        <a:p>
          <a:endParaRPr lang="en-US"/>
        </a:p>
      </dgm:t>
    </dgm:pt>
    <dgm:pt modelId="{0772B901-824C-4437-A79F-4E6B35345824}" type="sibTrans" cxnId="{2BD3E03B-58FE-4A48-A4E7-D3D6B8729F27}">
      <dgm:prSet/>
      <dgm:spPr/>
      <dgm:t>
        <a:bodyPr/>
        <a:lstStyle/>
        <a:p>
          <a:endParaRPr lang="en-US"/>
        </a:p>
      </dgm:t>
    </dgm:pt>
    <dgm:pt modelId="{5C86BBA8-5343-41E8-A9B5-4D793E795E61}">
      <dgm:prSet phldrT="[Text]"/>
      <dgm:spPr>
        <a:solidFill>
          <a:srgbClr val="00BDF2"/>
        </a:solidFill>
      </dgm:spPr>
      <dgm:t>
        <a:bodyPr/>
        <a:lstStyle/>
        <a:p>
          <a:r>
            <a:rPr lang="en-US" dirty="0"/>
            <a:t>Level 8</a:t>
          </a:r>
        </a:p>
      </dgm:t>
    </dgm:pt>
    <dgm:pt modelId="{D83DFE5F-6E70-41E7-8BD3-404DF92C795F}" type="parTrans" cxnId="{823D631B-62C7-402A-8611-DCF42EBF6ED1}">
      <dgm:prSet/>
      <dgm:spPr/>
      <dgm:t>
        <a:bodyPr/>
        <a:lstStyle/>
        <a:p>
          <a:endParaRPr lang="en-US"/>
        </a:p>
      </dgm:t>
    </dgm:pt>
    <dgm:pt modelId="{FBCCBF20-6101-4F59-B0F8-F3975A86B6EA}" type="sibTrans" cxnId="{823D631B-62C7-402A-8611-DCF42EBF6ED1}">
      <dgm:prSet/>
      <dgm:spPr/>
      <dgm:t>
        <a:bodyPr/>
        <a:lstStyle/>
        <a:p>
          <a:endParaRPr lang="en-US"/>
        </a:p>
      </dgm:t>
    </dgm:pt>
    <dgm:pt modelId="{03BD8F61-38FF-48A2-9065-8D00DE70AA05}">
      <dgm:prSet phldrT="[Text]"/>
      <dgm:spPr/>
      <dgm:t>
        <a:bodyPr/>
        <a:lstStyle/>
        <a:p>
          <a:r>
            <a:rPr lang="en-US" b="1" dirty="0"/>
            <a:t>Automation &amp; Robotics</a:t>
          </a:r>
        </a:p>
        <a:p>
          <a:endParaRPr lang="en-US" b="1" dirty="0"/>
        </a:p>
        <a:p>
          <a:r>
            <a:rPr lang="en-US" b="1" dirty="0"/>
            <a:t>Mechanical Engineering with Energy</a:t>
          </a:r>
        </a:p>
        <a:p>
          <a:endParaRPr lang="en-US" b="1" dirty="0"/>
        </a:p>
        <a:p>
          <a:r>
            <a:rPr lang="en-US" b="1" dirty="0"/>
            <a:t>Mechanical Engineering </a:t>
          </a:r>
        </a:p>
        <a:p>
          <a:endParaRPr lang="en-US" b="1" dirty="0"/>
        </a:p>
        <a:p>
          <a:r>
            <a:rPr lang="en-US" b="1" dirty="0"/>
            <a:t>Mechanical &amp; Polymer Engineering</a:t>
          </a:r>
        </a:p>
      </dgm:t>
    </dgm:pt>
    <dgm:pt modelId="{80EEFC31-6663-4006-860B-103FB3C7AF4D}" type="parTrans" cxnId="{FA2DDBDD-EF48-4D11-A133-C22F4F14DC27}">
      <dgm:prSet/>
      <dgm:spPr/>
      <dgm:t>
        <a:bodyPr/>
        <a:lstStyle/>
        <a:p>
          <a:endParaRPr lang="en-US"/>
        </a:p>
      </dgm:t>
    </dgm:pt>
    <dgm:pt modelId="{63C3417D-FC38-41EA-A57F-E8ED9CB8000A}" type="sibTrans" cxnId="{FA2DDBDD-EF48-4D11-A133-C22F4F14DC27}">
      <dgm:prSet/>
      <dgm:spPr/>
      <dgm:t>
        <a:bodyPr/>
        <a:lstStyle/>
        <a:p>
          <a:endParaRPr lang="en-US"/>
        </a:p>
      </dgm:t>
    </dgm:pt>
    <dgm:pt modelId="{80AABE05-1016-4023-B820-AB9D9588CA9F}">
      <dgm:prSet phldrT="[Text]"/>
      <dgm:spPr>
        <a:solidFill>
          <a:srgbClr val="FCD230"/>
        </a:solidFill>
      </dgm:spPr>
      <dgm:t>
        <a:bodyPr/>
        <a:lstStyle/>
        <a:p>
          <a:r>
            <a:rPr lang="en-US" dirty="0"/>
            <a:t>Level 7</a:t>
          </a:r>
        </a:p>
      </dgm:t>
    </dgm:pt>
    <dgm:pt modelId="{518EB919-9DAE-4FAA-835E-C2647FF2DDD1}" type="parTrans" cxnId="{1534163D-1D0B-4161-BA56-EABE8EFA10B7}">
      <dgm:prSet/>
      <dgm:spPr/>
      <dgm:t>
        <a:bodyPr/>
        <a:lstStyle/>
        <a:p>
          <a:endParaRPr lang="en-US"/>
        </a:p>
      </dgm:t>
    </dgm:pt>
    <dgm:pt modelId="{B3135AED-AF7A-47A6-9129-F88B6BAA798F}" type="sibTrans" cxnId="{1534163D-1D0B-4161-BA56-EABE8EFA10B7}">
      <dgm:prSet/>
      <dgm:spPr/>
      <dgm:t>
        <a:bodyPr/>
        <a:lstStyle/>
        <a:p>
          <a:endParaRPr lang="en-US"/>
        </a:p>
      </dgm:t>
    </dgm:pt>
    <dgm:pt modelId="{5AFCBAC6-239A-49F9-A963-45F75FF6B094}">
      <dgm:prSet phldrT="[Text]"/>
      <dgm:spPr/>
      <dgm:t>
        <a:bodyPr/>
        <a:lstStyle/>
        <a:p>
          <a:r>
            <a:rPr lang="en-US" b="1" dirty="0"/>
            <a:t>Automation &amp; Robotics</a:t>
          </a:r>
        </a:p>
      </dgm:t>
    </dgm:pt>
    <dgm:pt modelId="{0A20A818-99CB-4FBA-BC53-B86F47729857}" type="parTrans" cxnId="{BFF6C086-89AE-492E-A900-9C2483714D67}">
      <dgm:prSet/>
      <dgm:spPr/>
      <dgm:t>
        <a:bodyPr/>
        <a:lstStyle/>
        <a:p>
          <a:endParaRPr lang="en-US"/>
        </a:p>
      </dgm:t>
    </dgm:pt>
    <dgm:pt modelId="{1EDBBB83-61DB-4FDC-9E3C-A5457118A0E0}" type="sibTrans" cxnId="{BFF6C086-89AE-492E-A900-9C2483714D67}">
      <dgm:prSet/>
      <dgm:spPr/>
      <dgm:t>
        <a:bodyPr/>
        <a:lstStyle/>
        <a:p>
          <a:endParaRPr lang="en-US"/>
        </a:p>
      </dgm:t>
    </dgm:pt>
    <dgm:pt modelId="{B40EA5CD-C98A-4FD5-9912-631CCC377EA5}">
      <dgm:prSet phldrT="[Text]"/>
      <dgm:spPr/>
      <dgm:t>
        <a:bodyPr/>
        <a:lstStyle/>
        <a:p>
          <a:r>
            <a:rPr lang="en-US" b="1"/>
            <a:t>Mechanical Engineering with Energy</a:t>
          </a:r>
        </a:p>
        <a:p>
          <a:endParaRPr lang="en-US" b="1"/>
        </a:p>
        <a:p>
          <a:r>
            <a:rPr lang="en-US" b="1"/>
            <a:t>Mechanical Engineering </a:t>
          </a:r>
        </a:p>
        <a:p>
          <a:endParaRPr lang="en-US" b="1"/>
        </a:p>
        <a:p>
          <a:r>
            <a:rPr lang="en-US" b="1"/>
            <a:t>Mechanical &amp; Polymer Engineering</a:t>
          </a:r>
          <a:endParaRPr lang="en-US" b="1" dirty="0"/>
        </a:p>
        <a:p>
          <a:endParaRPr lang="en-US" b="1" dirty="0"/>
        </a:p>
        <a:p>
          <a:r>
            <a:rPr lang="en-US" b="1" dirty="0"/>
            <a:t>Polymer Technologist (apprenticeship through IBEC)</a:t>
          </a:r>
        </a:p>
        <a:p>
          <a:endParaRPr lang="en-US" b="1" dirty="0"/>
        </a:p>
      </dgm:t>
    </dgm:pt>
    <dgm:pt modelId="{7C82C16D-4DA4-4AA5-9CA3-0F876A92E238}" type="parTrans" cxnId="{E4CCAD84-BBCE-4CCB-8067-9A61584FE418}">
      <dgm:prSet/>
      <dgm:spPr/>
      <dgm:t>
        <a:bodyPr/>
        <a:lstStyle/>
        <a:p>
          <a:endParaRPr lang="en-IE"/>
        </a:p>
      </dgm:t>
    </dgm:pt>
    <dgm:pt modelId="{C311FF69-6322-4F90-990C-F995AD920F8A}" type="sibTrans" cxnId="{E4CCAD84-BBCE-4CCB-8067-9A61584FE418}">
      <dgm:prSet/>
      <dgm:spPr/>
      <dgm:t>
        <a:bodyPr/>
        <a:lstStyle/>
        <a:p>
          <a:endParaRPr lang="en-IE"/>
        </a:p>
      </dgm:t>
    </dgm:pt>
    <dgm:pt modelId="{7EA01609-D408-4F69-8201-2150BC310CAB}" type="pres">
      <dgm:prSet presAssocID="{F914BDF1-AD8E-4F1F-8A8F-9BAE745E5C4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7C3C2FB-E3BD-4F2A-885F-C610EF7DF136}" type="pres">
      <dgm:prSet presAssocID="{FC925737-3AF4-4426-91CA-6D2E113A0F08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DCA7D3D-0EE1-48E5-94CE-B30A90A7A1D0}" type="pres">
      <dgm:prSet presAssocID="{FC925737-3AF4-4426-91CA-6D2E113A0F08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112F9B5-6D96-48D9-AF44-BB41C2A6C590}" type="pres">
      <dgm:prSet presAssocID="{FC925737-3AF4-4426-91CA-6D2E113A0F08}" presName="accentShape_1" presStyleCnt="0"/>
      <dgm:spPr/>
    </dgm:pt>
    <dgm:pt modelId="{6BDFBFDC-3345-4F81-A6F7-1E56D072FF98}" type="pres">
      <dgm:prSet presAssocID="{FC925737-3AF4-4426-91CA-6D2E113A0F08}" presName="imageRepeatNode" presStyleLbl="node1" presStyleIdx="0" presStyleCnt="3"/>
      <dgm:spPr/>
    </dgm:pt>
    <dgm:pt modelId="{510F0DBF-F621-4ECC-8437-646D50646CE2}" type="pres">
      <dgm:prSet presAssocID="{5C86BBA8-5343-41E8-A9B5-4D793E795E61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075D8C6-9A2B-4FCD-9D81-8BBC4BF449B9}" type="pres">
      <dgm:prSet presAssocID="{5C86BBA8-5343-41E8-A9B5-4D793E795E61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6B3E46FD-68F4-421D-9AA3-DA6BD3793909}" type="pres">
      <dgm:prSet presAssocID="{5C86BBA8-5343-41E8-A9B5-4D793E795E61}" presName="accentShape_2" presStyleCnt="0"/>
      <dgm:spPr/>
    </dgm:pt>
    <dgm:pt modelId="{D8D25BC7-F310-402F-A2AC-42A24191FDA4}" type="pres">
      <dgm:prSet presAssocID="{5C86BBA8-5343-41E8-A9B5-4D793E795E61}" presName="imageRepeatNode" presStyleLbl="node1" presStyleIdx="1" presStyleCnt="3"/>
      <dgm:spPr/>
    </dgm:pt>
    <dgm:pt modelId="{7A6B42C3-F719-457E-AC9A-AD2C800CF328}" type="pres">
      <dgm:prSet presAssocID="{80AABE05-1016-4023-B820-AB9D9588CA9F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0F270E81-37C6-46D8-BB1D-F4D14E0F779D}" type="pres">
      <dgm:prSet presAssocID="{80AABE05-1016-4023-B820-AB9D9588CA9F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9E71053D-BABD-4437-8CCB-EBC4B84AA023}" type="pres">
      <dgm:prSet presAssocID="{80AABE05-1016-4023-B820-AB9D9588CA9F}" presName="accentShape_3" presStyleCnt="0"/>
      <dgm:spPr/>
    </dgm:pt>
    <dgm:pt modelId="{D5DA9153-4BDA-4B4B-901E-66B0D9DE2853}" type="pres">
      <dgm:prSet presAssocID="{80AABE05-1016-4023-B820-AB9D9588CA9F}" presName="imageRepeatNode" presStyleLbl="node1" presStyleIdx="2" presStyleCnt="3"/>
      <dgm:spPr/>
    </dgm:pt>
  </dgm:ptLst>
  <dgm:cxnLst>
    <dgm:cxn modelId="{5DE3D008-EF7F-40CB-8E00-4A4FB3EB837A}" type="presOf" srcId="{03BD8F61-38FF-48A2-9065-8D00DE70AA05}" destId="{6075D8C6-9A2B-4FCD-9D81-8BBC4BF449B9}" srcOrd="0" destOrd="0" presId="urn:microsoft.com/office/officeart/2009/3/layout/BlockDescendingList"/>
    <dgm:cxn modelId="{49C9741A-02B4-4509-80FB-AF038A591B84}" type="presOf" srcId="{5AFCBAC6-239A-49F9-A963-45F75FF6B094}" destId="{0F270E81-37C6-46D8-BB1D-F4D14E0F779D}" srcOrd="0" destOrd="0" presId="urn:microsoft.com/office/officeart/2009/3/layout/BlockDescendingList"/>
    <dgm:cxn modelId="{823D631B-62C7-402A-8611-DCF42EBF6ED1}" srcId="{F914BDF1-AD8E-4F1F-8A8F-9BAE745E5C4E}" destId="{5C86BBA8-5343-41E8-A9B5-4D793E795E61}" srcOrd="1" destOrd="0" parTransId="{D83DFE5F-6E70-41E7-8BD3-404DF92C795F}" sibTransId="{FBCCBF20-6101-4F59-B0F8-F3975A86B6EA}"/>
    <dgm:cxn modelId="{29D8CF31-39E7-4512-A671-647C835FE0BB}" type="presOf" srcId="{5C86BBA8-5343-41E8-A9B5-4D793E795E61}" destId="{D8D25BC7-F310-402F-A2AC-42A24191FDA4}" srcOrd="1" destOrd="0" presId="urn:microsoft.com/office/officeart/2009/3/layout/BlockDescendingList"/>
    <dgm:cxn modelId="{CC216B33-41CB-4C99-A265-88E7543828D1}" type="presOf" srcId="{FC925737-3AF4-4426-91CA-6D2E113A0F08}" destId="{6BDFBFDC-3345-4F81-A6F7-1E56D072FF98}" srcOrd="1" destOrd="0" presId="urn:microsoft.com/office/officeart/2009/3/layout/BlockDescendingList"/>
    <dgm:cxn modelId="{2BD3E03B-58FE-4A48-A4E7-D3D6B8729F27}" srcId="{FC925737-3AF4-4426-91CA-6D2E113A0F08}" destId="{3D9E61D3-6680-4A4D-AEC2-41F6DB2965AA}" srcOrd="0" destOrd="0" parTransId="{293175A0-3563-43C5-8D11-AF80C9C8F175}" sibTransId="{0772B901-824C-4437-A79F-4E6B35345824}"/>
    <dgm:cxn modelId="{1534163D-1D0B-4161-BA56-EABE8EFA10B7}" srcId="{F914BDF1-AD8E-4F1F-8A8F-9BAE745E5C4E}" destId="{80AABE05-1016-4023-B820-AB9D9588CA9F}" srcOrd="2" destOrd="0" parTransId="{518EB919-9DAE-4FAA-835E-C2647FF2DDD1}" sibTransId="{B3135AED-AF7A-47A6-9129-F88B6BAA798F}"/>
    <dgm:cxn modelId="{65EC6566-0AAF-48BE-8CE9-AFA91CFD748F}" type="presOf" srcId="{80AABE05-1016-4023-B820-AB9D9588CA9F}" destId="{7A6B42C3-F719-457E-AC9A-AD2C800CF328}" srcOrd="0" destOrd="0" presId="urn:microsoft.com/office/officeart/2009/3/layout/BlockDescendingList"/>
    <dgm:cxn modelId="{E4CCAD84-BBCE-4CCB-8067-9A61584FE418}" srcId="{80AABE05-1016-4023-B820-AB9D9588CA9F}" destId="{B40EA5CD-C98A-4FD5-9912-631CCC377EA5}" srcOrd="1" destOrd="0" parTransId="{7C82C16D-4DA4-4AA5-9CA3-0F876A92E238}" sibTransId="{C311FF69-6322-4F90-990C-F995AD920F8A}"/>
    <dgm:cxn modelId="{BFF6C086-89AE-492E-A900-9C2483714D67}" srcId="{80AABE05-1016-4023-B820-AB9D9588CA9F}" destId="{5AFCBAC6-239A-49F9-A963-45F75FF6B094}" srcOrd="0" destOrd="0" parTransId="{0A20A818-99CB-4FBA-BC53-B86F47729857}" sibTransId="{1EDBBB83-61DB-4FDC-9E3C-A5457118A0E0}"/>
    <dgm:cxn modelId="{2355C1AE-A2A8-4E63-ADFB-CC15CAFC8338}" type="presOf" srcId="{80AABE05-1016-4023-B820-AB9D9588CA9F}" destId="{D5DA9153-4BDA-4B4B-901E-66B0D9DE2853}" srcOrd="1" destOrd="0" presId="urn:microsoft.com/office/officeart/2009/3/layout/BlockDescendingList"/>
    <dgm:cxn modelId="{27C123BC-E901-47A7-9BF7-3372D09731A0}" type="presOf" srcId="{3D9E61D3-6680-4A4D-AEC2-41F6DB2965AA}" destId="{6DCA7D3D-0EE1-48E5-94CE-B30A90A7A1D0}" srcOrd="0" destOrd="0" presId="urn:microsoft.com/office/officeart/2009/3/layout/BlockDescendingList"/>
    <dgm:cxn modelId="{7A79D3C0-05FA-41A6-81F7-A15E47B48390}" type="presOf" srcId="{F914BDF1-AD8E-4F1F-8A8F-9BAE745E5C4E}" destId="{7EA01609-D408-4F69-8201-2150BC310CAB}" srcOrd="0" destOrd="0" presId="urn:microsoft.com/office/officeart/2009/3/layout/BlockDescendingList"/>
    <dgm:cxn modelId="{617C1CC3-6E8E-45AF-8BB8-5C30BF5ED3B8}" srcId="{F914BDF1-AD8E-4F1F-8A8F-9BAE745E5C4E}" destId="{FC925737-3AF4-4426-91CA-6D2E113A0F08}" srcOrd="0" destOrd="0" parTransId="{D4655C79-1FF2-417B-8101-9C49A7F46B78}" sibTransId="{D8F3195A-089C-439A-96A7-F262EBC61EBB}"/>
    <dgm:cxn modelId="{ED1C80CA-DEAB-47FA-AF15-9D546980D803}" type="presOf" srcId="{FC925737-3AF4-4426-91CA-6D2E113A0F08}" destId="{F7C3C2FB-E3BD-4F2A-885F-C610EF7DF136}" srcOrd="0" destOrd="0" presId="urn:microsoft.com/office/officeart/2009/3/layout/BlockDescendingList"/>
    <dgm:cxn modelId="{AA48F4CD-65CA-4ED5-B8D8-2ECCEC1B733F}" type="presOf" srcId="{B40EA5CD-C98A-4FD5-9912-631CCC377EA5}" destId="{0F270E81-37C6-46D8-BB1D-F4D14E0F779D}" srcOrd="0" destOrd="1" presId="urn:microsoft.com/office/officeart/2009/3/layout/BlockDescendingList"/>
    <dgm:cxn modelId="{FA2DDBDD-EF48-4D11-A133-C22F4F14DC27}" srcId="{5C86BBA8-5343-41E8-A9B5-4D793E795E61}" destId="{03BD8F61-38FF-48A2-9065-8D00DE70AA05}" srcOrd="0" destOrd="0" parTransId="{80EEFC31-6663-4006-860B-103FB3C7AF4D}" sibTransId="{63C3417D-FC38-41EA-A57F-E8ED9CB8000A}"/>
    <dgm:cxn modelId="{5CAB7CF6-4AE9-4005-8F66-C7B81E2A0C72}" type="presOf" srcId="{5C86BBA8-5343-41E8-A9B5-4D793E795E61}" destId="{510F0DBF-F621-4ECC-8437-646D50646CE2}" srcOrd="0" destOrd="0" presId="urn:microsoft.com/office/officeart/2009/3/layout/BlockDescendingList"/>
    <dgm:cxn modelId="{6C9C1D45-5C95-4ADB-B80B-2615C8229866}" type="presParOf" srcId="{7EA01609-D408-4F69-8201-2150BC310CAB}" destId="{F7C3C2FB-E3BD-4F2A-885F-C610EF7DF136}" srcOrd="0" destOrd="0" presId="urn:microsoft.com/office/officeart/2009/3/layout/BlockDescendingList"/>
    <dgm:cxn modelId="{FA7B9361-8FED-4EA9-B2A4-58401AACAA9E}" type="presParOf" srcId="{7EA01609-D408-4F69-8201-2150BC310CAB}" destId="{6DCA7D3D-0EE1-48E5-94CE-B30A90A7A1D0}" srcOrd="1" destOrd="0" presId="urn:microsoft.com/office/officeart/2009/3/layout/BlockDescendingList"/>
    <dgm:cxn modelId="{337734EE-62E0-4765-B4C5-56CDA4E49ECA}" type="presParOf" srcId="{7EA01609-D408-4F69-8201-2150BC310CAB}" destId="{C112F9B5-6D96-48D9-AF44-BB41C2A6C590}" srcOrd="2" destOrd="0" presId="urn:microsoft.com/office/officeart/2009/3/layout/BlockDescendingList"/>
    <dgm:cxn modelId="{3C85D152-8A48-4109-A714-BD257E838E44}" type="presParOf" srcId="{C112F9B5-6D96-48D9-AF44-BB41C2A6C590}" destId="{6BDFBFDC-3345-4F81-A6F7-1E56D072FF98}" srcOrd="0" destOrd="0" presId="urn:microsoft.com/office/officeart/2009/3/layout/BlockDescendingList"/>
    <dgm:cxn modelId="{03F6F987-AC93-4DA1-8846-C56888BFBA84}" type="presParOf" srcId="{7EA01609-D408-4F69-8201-2150BC310CAB}" destId="{510F0DBF-F621-4ECC-8437-646D50646CE2}" srcOrd="3" destOrd="0" presId="urn:microsoft.com/office/officeart/2009/3/layout/BlockDescendingList"/>
    <dgm:cxn modelId="{0278BEA9-BBC9-4FC2-AC24-55E4BC4E66F7}" type="presParOf" srcId="{7EA01609-D408-4F69-8201-2150BC310CAB}" destId="{6075D8C6-9A2B-4FCD-9D81-8BBC4BF449B9}" srcOrd="4" destOrd="0" presId="urn:microsoft.com/office/officeart/2009/3/layout/BlockDescendingList"/>
    <dgm:cxn modelId="{1A5737FA-8E45-4326-9466-AF46ACEA7660}" type="presParOf" srcId="{7EA01609-D408-4F69-8201-2150BC310CAB}" destId="{6B3E46FD-68F4-421D-9AA3-DA6BD3793909}" srcOrd="5" destOrd="0" presId="urn:microsoft.com/office/officeart/2009/3/layout/BlockDescendingList"/>
    <dgm:cxn modelId="{989C5D49-6952-4C3F-951C-C01641E0E700}" type="presParOf" srcId="{6B3E46FD-68F4-421D-9AA3-DA6BD3793909}" destId="{D8D25BC7-F310-402F-A2AC-42A24191FDA4}" srcOrd="0" destOrd="0" presId="urn:microsoft.com/office/officeart/2009/3/layout/BlockDescendingList"/>
    <dgm:cxn modelId="{5D70B64E-E97C-4BB5-88F4-C2A2F1E0C8FB}" type="presParOf" srcId="{7EA01609-D408-4F69-8201-2150BC310CAB}" destId="{7A6B42C3-F719-457E-AC9A-AD2C800CF328}" srcOrd="6" destOrd="0" presId="urn:microsoft.com/office/officeart/2009/3/layout/BlockDescendingList"/>
    <dgm:cxn modelId="{70D4E797-2D39-45FC-962B-BC7BB3FDA69A}" type="presParOf" srcId="{7EA01609-D408-4F69-8201-2150BC310CAB}" destId="{0F270E81-37C6-46D8-BB1D-F4D14E0F779D}" srcOrd="7" destOrd="0" presId="urn:microsoft.com/office/officeart/2009/3/layout/BlockDescendingList"/>
    <dgm:cxn modelId="{03B4207F-6C7E-4159-B12D-B6F8A350DB45}" type="presParOf" srcId="{7EA01609-D408-4F69-8201-2150BC310CAB}" destId="{9E71053D-BABD-4437-8CCB-EBC4B84AA023}" srcOrd="8" destOrd="0" presId="urn:microsoft.com/office/officeart/2009/3/layout/BlockDescendingList"/>
    <dgm:cxn modelId="{92DA0A4E-833D-49AB-810C-0AF604108276}" type="presParOf" srcId="{9E71053D-BABD-4437-8CCB-EBC4B84AA023}" destId="{D5DA9153-4BDA-4B4B-901E-66B0D9DE2853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14BDF1-AD8E-4F1F-8A8F-9BAE745E5C4E}" type="doc">
      <dgm:prSet loTypeId="urn:microsoft.com/office/officeart/2009/3/layout/BlockDescending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25737-3AF4-4426-91CA-6D2E113A0F08}">
      <dgm:prSet phldrT="[Text]"/>
      <dgm:spPr>
        <a:solidFill>
          <a:srgbClr val="EB3B6C"/>
        </a:solidFill>
      </dgm:spPr>
      <dgm:t>
        <a:bodyPr/>
        <a:lstStyle/>
        <a:p>
          <a:r>
            <a:rPr lang="en-US" dirty="0"/>
            <a:t>Level 8</a:t>
          </a:r>
        </a:p>
      </dgm:t>
    </dgm:pt>
    <dgm:pt modelId="{D4655C79-1FF2-417B-8101-9C49A7F46B78}" type="parTrans" cxnId="{617C1CC3-6E8E-45AF-8BB8-5C30BF5ED3B8}">
      <dgm:prSet/>
      <dgm:spPr/>
      <dgm:t>
        <a:bodyPr/>
        <a:lstStyle/>
        <a:p>
          <a:endParaRPr lang="en-US"/>
        </a:p>
      </dgm:t>
    </dgm:pt>
    <dgm:pt modelId="{D8F3195A-089C-439A-96A7-F262EBC61EBB}" type="sibTrans" cxnId="{617C1CC3-6E8E-45AF-8BB8-5C30BF5ED3B8}">
      <dgm:prSet/>
      <dgm:spPr/>
      <dgm:t>
        <a:bodyPr/>
        <a:lstStyle/>
        <a:p>
          <a:endParaRPr lang="en-US"/>
        </a:p>
      </dgm:t>
    </dgm:pt>
    <dgm:pt modelId="{3D9E61D3-6680-4A4D-AEC2-41F6DB2965AA}">
      <dgm:prSet phldrT="[Text]"/>
      <dgm:spPr/>
      <dgm:t>
        <a:bodyPr/>
        <a:lstStyle/>
        <a:p>
          <a:r>
            <a:rPr lang="en-US" b="1" dirty="0"/>
            <a:t>Software Design With Virtual Reality and Gaming</a:t>
          </a:r>
        </a:p>
      </dgm:t>
    </dgm:pt>
    <dgm:pt modelId="{293175A0-3563-43C5-8D11-AF80C9C8F175}" type="parTrans" cxnId="{2BD3E03B-58FE-4A48-A4E7-D3D6B8729F27}">
      <dgm:prSet/>
      <dgm:spPr/>
      <dgm:t>
        <a:bodyPr/>
        <a:lstStyle/>
        <a:p>
          <a:endParaRPr lang="en-US"/>
        </a:p>
      </dgm:t>
    </dgm:pt>
    <dgm:pt modelId="{0772B901-824C-4437-A79F-4E6B35345824}" type="sibTrans" cxnId="{2BD3E03B-58FE-4A48-A4E7-D3D6B8729F27}">
      <dgm:prSet/>
      <dgm:spPr/>
      <dgm:t>
        <a:bodyPr/>
        <a:lstStyle/>
        <a:p>
          <a:endParaRPr lang="en-US"/>
        </a:p>
      </dgm:t>
    </dgm:pt>
    <dgm:pt modelId="{7E6DF305-30F5-4DAA-91C4-A0BCB24CAA93}">
      <dgm:prSet phldrT="[Text]"/>
      <dgm:spPr/>
      <dgm:t>
        <a:bodyPr/>
        <a:lstStyle/>
        <a:p>
          <a:r>
            <a:rPr lang="en-US" b="1" dirty="0"/>
            <a:t>Software Design With Artificial Intelligence &amp;  Cloud Computing</a:t>
          </a:r>
        </a:p>
      </dgm:t>
    </dgm:pt>
    <dgm:pt modelId="{A6B122DA-53D7-48B8-AFF9-57E52CE89A10}" type="parTrans" cxnId="{30708B17-97ED-4CB5-A912-1BAD17883B45}">
      <dgm:prSet/>
      <dgm:spPr/>
      <dgm:t>
        <a:bodyPr/>
        <a:lstStyle/>
        <a:p>
          <a:endParaRPr lang="en-US"/>
        </a:p>
      </dgm:t>
    </dgm:pt>
    <dgm:pt modelId="{29C66BC2-600D-4E07-B73F-19B7F4CBB6FF}" type="sibTrans" cxnId="{30708B17-97ED-4CB5-A912-1BAD17883B45}">
      <dgm:prSet/>
      <dgm:spPr/>
      <dgm:t>
        <a:bodyPr/>
        <a:lstStyle/>
        <a:p>
          <a:endParaRPr lang="en-US"/>
        </a:p>
      </dgm:t>
    </dgm:pt>
    <dgm:pt modelId="{5C86BBA8-5343-41E8-A9B5-4D793E795E61}">
      <dgm:prSet phldrT="[Text]"/>
      <dgm:spPr>
        <a:solidFill>
          <a:srgbClr val="00BDF2"/>
        </a:solidFill>
      </dgm:spPr>
      <dgm:t>
        <a:bodyPr/>
        <a:lstStyle/>
        <a:p>
          <a:r>
            <a:rPr lang="en-US" dirty="0"/>
            <a:t>Level 7</a:t>
          </a:r>
        </a:p>
      </dgm:t>
    </dgm:pt>
    <dgm:pt modelId="{D83DFE5F-6E70-41E7-8BD3-404DF92C795F}" type="parTrans" cxnId="{823D631B-62C7-402A-8611-DCF42EBF6ED1}">
      <dgm:prSet/>
      <dgm:spPr/>
      <dgm:t>
        <a:bodyPr/>
        <a:lstStyle/>
        <a:p>
          <a:endParaRPr lang="en-US"/>
        </a:p>
      </dgm:t>
    </dgm:pt>
    <dgm:pt modelId="{FBCCBF20-6101-4F59-B0F8-F3975A86B6EA}" type="sibTrans" cxnId="{823D631B-62C7-402A-8611-DCF42EBF6ED1}">
      <dgm:prSet/>
      <dgm:spPr/>
      <dgm:t>
        <a:bodyPr/>
        <a:lstStyle/>
        <a:p>
          <a:endParaRPr lang="en-US"/>
        </a:p>
      </dgm:t>
    </dgm:pt>
    <dgm:pt modelId="{03BD8F61-38FF-48A2-9065-8D00DE70AA05}">
      <dgm:prSet phldrT="[Text]"/>
      <dgm:spPr/>
      <dgm:t>
        <a:bodyPr/>
        <a:lstStyle/>
        <a:p>
          <a:r>
            <a:rPr lang="en-US" b="1" dirty="0"/>
            <a:t>Software Design With Virtual Reality and Gaming</a:t>
          </a:r>
        </a:p>
      </dgm:t>
    </dgm:pt>
    <dgm:pt modelId="{80EEFC31-6663-4006-860B-103FB3C7AF4D}" type="parTrans" cxnId="{FA2DDBDD-EF48-4D11-A133-C22F4F14DC27}">
      <dgm:prSet/>
      <dgm:spPr/>
      <dgm:t>
        <a:bodyPr/>
        <a:lstStyle/>
        <a:p>
          <a:endParaRPr lang="en-US"/>
        </a:p>
      </dgm:t>
    </dgm:pt>
    <dgm:pt modelId="{63C3417D-FC38-41EA-A57F-E8ED9CB8000A}" type="sibTrans" cxnId="{FA2DDBDD-EF48-4D11-A133-C22F4F14DC27}">
      <dgm:prSet/>
      <dgm:spPr/>
      <dgm:t>
        <a:bodyPr/>
        <a:lstStyle/>
        <a:p>
          <a:endParaRPr lang="en-US"/>
        </a:p>
      </dgm:t>
    </dgm:pt>
    <dgm:pt modelId="{80AABE05-1016-4023-B820-AB9D9588CA9F}">
      <dgm:prSet phldrT="[Text]"/>
      <dgm:spPr>
        <a:solidFill>
          <a:srgbClr val="FCD230"/>
        </a:solidFill>
      </dgm:spPr>
      <dgm:t>
        <a:bodyPr/>
        <a:lstStyle/>
        <a:p>
          <a:r>
            <a:rPr lang="en-US" dirty="0"/>
            <a:t>Level 6</a:t>
          </a:r>
        </a:p>
      </dgm:t>
    </dgm:pt>
    <dgm:pt modelId="{518EB919-9DAE-4FAA-835E-C2647FF2DDD1}" type="parTrans" cxnId="{1534163D-1D0B-4161-BA56-EABE8EFA10B7}">
      <dgm:prSet/>
      <dgm:spPr/>
      <dgm:t>
        <a:bodyPr/>
        <a:lstStyle/>
        <a:p>
          <a:endParaRPr lang="en-US"/>
        </a:p>
      </dgm:t>
    </dgm:pt>
    <dgm:pt modelId="{B3135AED-AF7A-47A6-9129-F88B6BAA798F}" type="sibTrans" cxnId="{1534163D-1D0B-4161-BA56-EABE8EFA10B7}">
      <dgm:prSet/>
      <dgm:spPr/>
      <dgm:t>
        <a:bodyPr/>
        <a:lstStyle/>
        <a:p>
          <a:endParaRPr lang="en-US"/>
        </a:p>
      </dgm:t>
    </dgm:pt>
    <dgm:pt modelId="{5AFCBAC6-239A-49F9-A963-45F75FF6B094}">
      <dgm:prSet phldrT="[Text]"/>
      <dgm:spPr/>
      <dgm:t>
        <a:bodyPr/>
        <a:lstStyle/>
        <a:p>
          <a:r>
            <a:rPr lang="en-US" b="1" dirty="0"/>
            <a:t>Software Design</a:t>
          </a:r>
        </a:p>
      </dgm:t>
    </dgm:pt>
    <dgm:pt modelId="{0A20A818-99CB-4FBA-BC53-B86F47729857}" type="parTrans" cxnId="{BFF6C086-89AE-492E-A900-9C2483714D67}">
      <dgm:prSet/>
      <dgm:spPr/>
      <dgm:t>
        <a:bodyPr/>
        <a:lstStyle/>
        <a:p>
          <a:endParaRPr lang="en-US"/>
        </a:p>
      </dgm:t>
    </dgm:pt>
    <dgm:pt modelId="{1EDBBB83-61DB-4FDC-9E3C-A5457118A0E0}" type="sibTrans" cxnId="{BFF6C086-89AE-492E-A900-9C2483714D67}">
      <dgm:prSet/>
      <dgm:spPr/>
      <dgm:t>
        <a:bodyPr/>
        <a:lstStyle/>
        <a:p>
          <a:endParaRPr lang="en-US"/>
        </a:p>
      </dgm:t>
    </dgm:pt>
    <dgm:pt modelId="{47DBCED0-6D9D-44BF-BA22-250DB7102723}">
      <dgm:prSet phldrT="[Text]"/>
      <dgm:spPr/>
      <dgm:t>
        <a:bodyPr/>
        <a:lstStyle/>
        <a:p>
          <a:r>
            <a:rPr lang="en-US" b="1" dirty="0"/>
            <a:t>Computer Engineering</a:t>
          </a:r>
        </a:p>
      </dgm:t>
    </dgm:pt>
    <dgm:pt modelId="{94299659-3F16-4FF5-9542-63A07A6447B2}" type="parTrans" cxnId="{B72D9A17-1F5E-400B-A729-2E289CDB562B}">
      <dgm:prSet/>
      <dgm:spPr/>
      <dgm:t>
        <a:bodyPr/>
        <a:lstStyle/>
        <a:p>
          <a:endParaRPr lang="en-US"/>
        </a:p>
      </dgm:t>
    </dgm:pt>
    <dgm:pt modelId="{A859741B-4EFE-4FAF-BB1A-DEDA20FCF096}" type="sibTrans" cxnId="{B72D9A17-1F5E-400B-A729-2E289CDB562B}">
      <dgm:prSet/>
      <dgm:spPr/>
      <dgm:t>
        <a:bodyPr/>
        <a:lstStyle/>
        <a:p>
          <a:endParaRPr lang="en-US"/>
        </a:p>
      </dgm:t>
    </dgm:pt>
    <dgm:pt modelId="{87D20F19-5B66-4A9D-ACDA-A5491D111851}">
      <dgm:prSet phldrT="[Text]"/>
      <dgm:spPr/>
      <dgm:t>
        <a:bodyPr/>
        <a:lstStyle/>
        <a:p>
          <a:r>
            <a:rPr lang="en-US" b="1" dirty="0"/>
            <a:t>Software Design With </a:t>
          </a:r>
          <a:r>
            <a:rPr lang="en-US" b="1" dirty="0" err="1"/>
            <a:t>Digitalisation</a:t>
          </a:r>
          <a:endParaRPr lang="en-US" b="1" dirty="0"/>
        </a:p>
      </dgm:t>
    </dgm:pt>
    <dgm:pt modelId="{2F3199F3-DDAD-42B2-922F-EB5349279212}" type="parTrans" cxnId="{07FD24A1-BEBD-4364-9A62-1EF98EBF5D35}">
      <dgm:prSet/>
      <dgm:spPr/>
      <dgm:t>
        <a:bodyPr/>
        <a:lstStyle/>
        <a:p>
          <a:endParaRPr lang="en-US"/>
        </a:p>
      </dgm:t>
    </dgm:pt>
    <dgm:pt modelId="{D57F1891-6843-4023-957D-E84559CC99AC}" type="sibTrans" cxnId="{07FD24A1-BEBD-4364-9A62-1EF98EBF5D35}">
      <dgm:prSet/>
      <dgm:spPr/>
      <dgm:t>
        <a:bodyPr/>
        <a:lstStyle/>
        <a:p>
          <a:endParaRPr lang="en-US"/>
        </a:p>
      </dgm:t>
    </dgm:pt>
    <dgm:pt modelId="{F33C5B3F-DCE9-4AE2-937F-F3CEA1E61774}">
      <dgm:prSet phldrT="[Text]"/>
      <dgm:spPr/>
      <dgm:t>
        <a:bodyPr/>
        <a:lstStyle/>
        <a:p>
          <a:r>
            <a:rPr lang="en-US" b="1" dirty="0"/>
            <a:t>Computer Engineering With Network Infrastructure</a:t>
          </a:r>
        </a:p>
        <a:p>
          <a:r>
            <a:rPr lang="en-US" b="1" dirty="0"/>
            <a:t>Computer Engineering for Autonomous Systems</a:t>
          </a:r>
        </a:p>
      </dgm:t>
    </dgm:pt>
    <dgm:pt modelId="{433C9C08-BB8B-4F22-AC29-D88273C566E5}" type="parTrans" cxnId="{FD5BEC58-A6DF-4B0F-8602-39FED5D4A7E1}">
      <dgm:prSet/>
      <dgm:spPr/>
      <dgm:t>
        <a:bodyPr/>
        <a:lstStyle/>
        <a:p>
          <a:endParaRPr lang="en-US"/>
        </a:p>
      </dgm:t>
    </dgm:pt>
    <dgm:pt modelId="{94F228D9-CD26-4804-842C-ACDCDD539D0F}" type="sibTrans" cxnId="{FD5BEC58-A6DF-4B0F-8602-39FED5D4A7E1}">
      <dgm:prSet/>
      <dgm:spPr/>
      <dgm:t>
        <a:bodyPr/>
        <a:lstStyle/>
        <a:p>
          <a:endParaRPr lang="en-US"/>
        </a:p>
      </dgm:t>
    </dgm:pt>
    <dgm:pt modelId="{8BC7A0EF-744F-4968-9D9E-1F233DABC9E4}">
      <dgm:prSet/>
      <dgm:spPr/>
      <dgm:t>
        <a:bodyPr/>
        <a:lstStyle/>
        <a:p>
          <a:r>
            <a:rPr lang="en-US" b="1"/>
            <a:t>Software Design With Artificial Intelligence &amp;  Cloud Computing</a:t>
          </a:r>
          <a:endParaRPr lang="en-US" b="1" dirty="0"/>
        </a:p>
      </dgm:t>
    </dgm:pt>
    <dgm:pt modelId="{04EA7FD6-79F8-486D-8BF8-CEA41A108C91}" type="parTrans" cxnId="{A0F471E0-8E72-4ADE-80A8-C96BA3B16203}">
      <dgm:prSet/>
      <dgm:spPr/>
      <dgm:t>
        <a:bodyPr/>
        <a:lstStyle/>
        <a:p>
          <a:endParaRPr lang="en-IE"/>
        </a:p>
      </dgm:t>
    </dgm:pt>
    <dgm:pt modelId="{F1968A30-194C-45D8-A7DE-736CD50AFCC9}" type="sibTrans" cxnId="{A0F471E0-8E72-4ADE-80A8-C96BA3B16203}">
      <dgm:prSet/>
      <dgm:spPr/>
      <dgm:t>
        <a:bodyPr/>
        <a:lstStyle/>
        <a:p>
          <a:endParaRPr lang="en-IE"/>
        </a:p>
      </dgm:t>
    </dgm:pt>
    <dgm:pt modelId="{21CA9176-EE43-4C41-8F0B-8E493B3654D0}">
      <dgm:prSet/>
      <dgm:spPr/>
      <dgm:t>
        <a:bodyPr/>
        <a:lstStyle/>
        <a:p>
          <a:r>
            <a:rPr lang="en-US" b="1" dirty="0"/>
            <a:t>Software Design With </a:t>
          </a:r>
          <a:r>
            <a:rPr lang="en-US" b="1" dirty="0" err="1"/>
            <a:t>Digitalisation</a:t>
          </a:r>
          <a:endParaRPr lang="en-US" b="1" dirty="0"/>
        </a:p>
      </dgm:t>
    </dgm:pt>
    <dgm:pt modelId="{A523AD90-D7B7-4C18-86B2-C764BBE1AC20}" type="parTrans" cxnId="{368C6BAB-2CC9-4EE3-8E13-47427ED7C1E7}">
      <dgm:prSet/>
      <dgm:spPr/>
      <dgm:t>
        <a:bodyPr/>
        <a:lstStyle/>
        <a:p>
          <a:endParaRPr lang="en-IE"/>
        </a:p>
      </dgm:t>
    </dgm:pt>
    <dgm:pt modelId="{3B7BBA9D-1487-440E-A0B2-DCE8B98FBE1B}" type="sibTrans" cxnId="{368C6BAB-2CC9-4EE3-8E13-47427ED7C1E7}">
      <dgm:prSet/>
      <dgm:spPr/>
      <dgm:t>
        <a:bodyPr/>
        <a:lstStyle/>
        <a:p>
          <a:endParaRPr lang="en-IE"/>
        </a:p>
      </dgm:t>
    </dgm:pt>
    <dgm:pt modelId="{EF2218C4-65A5-4B2A-B221-F306EA07F5C2}">
      <dgm:prSet/>
      <dgm:spPr/>
      <dgm:t>
        <a:bodyPr/>
        <a:lstStyle/>
        <a:p>
          <a:r>
            <a:rPr lang="en-US" b="1" dirty="0"/>
            <a:t>Computer Engineering </a:t>
          </a:r>
        </a:p>
        <a:p>
          <a:r>
            <a:rPr lang="en-US" b="1" dirty="0"/>
            <a:t>Computer Engineering With Network Infrastructure</a:t>
          </a:r>
        </a:p>
      </dgm:t>
    </dgm:pt>
    <dgm:pt modelId="{C6C2683A-6968-44DA-A8DC-7FB9FACD4343}" type="parTrans" cxnId="{88B66ACA-A723-46C0-8309-94276ACBA9EB}">
      <dgm:prSet/>
      <dgm:spPr/>
      <dgm:t>
        <a:bodyPr/>
        <a:lstStyle/>
        <a:p>
          <a:endParaRPr lang="en-IE"/>
        </a:p>
      </dgm:t>
    </dgm:pt>
    <dgm:pt modelId="{767DCB9A-1540-4864-8FD1-53562C0C9413}" type="sibTrans" cxnId="{88B66ACA-A723-46C0-8309-94276ACBA9EB}">
      <dgm:prSet/>
      <dgm:spPr/>
      <dgm:t>
        <a:bodyPr/>
        <a:lstStyle/>
        <a:p>
          <a:endParaRPr lang="en-IE"/>
        </a:p>
      </dgm:t>
    </dgm:pt>
    <dgm:pt modelId="{7EA01609-D408-4F69-8201-2150BC310CAB}" type="pres">
      <dgm:prSet presAssocID="{F914BDF1-AD8E-4F1F-8A8F-9BAE745E5C4E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F7C3C2FB-E3BD-4F2A-885F-C610EF7DF136}" type="pres">
      <dgm:prSet presAssocID="{FC925737-3AF4-4426-91CA-6D2E113A0F08}" presName="parentText_1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DCA7D3D-0EE1-48E5-94CE-B30A90A7A1D0}" type="pres">
      <dgm:prSet presAssocID="{FC925737-3AF4-4426-91CA-6D2E113A0F08}" presName="childText_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112F9B5-6D96-48D9-AF44-BB41C2A6C590}" type="pres">
      <dgm:prSet presAssocID="{FC925737-3AF4-4426-91CA-6D2E113A0F08}" presName="accentShape_1" presStyleCnt="0"/>
      <dgm:spPr/>
    </dgm:pt>
    <dgm:pt modelId="{6BDFBFDC-3345-4F81-A6F7-1E56D072FF98}" type="pres">
      <dgm:prSet presAssocID="{FC925737-3AF4-4426-91CA-6D2E113A0F08}" presName="imageRepeatNode" presStyleLbl="node1" presStyleIdx="0" presStyleCnt="3"/>
      <dgm:spPr/>
    </dgm:pt>
    <dgm:pt modelId="{510F0DBF-F621-4ECC-8437-646D50646CE2}" type="pres">
      <dgm:prSet presAssocID="{5C86BBA8-5343-41E8-A9B5-4D793E795E61}" presName="parentText_2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6075D8C6-9A2B-4FCD-9D81-8BBC4BF449B9}" type="pres">
      <dgm:prSet presAssocID="{5C86BBA8-5343-41E8-A9B5-4D793E795E61}" presName="childText_2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6B3E46FD-68F4-421D-9AA3-DA6BD3793909}" type="pres">
      <dgm:prSet presAssocID="{5C86BBA8-5343-41E8-A9B5-4D793E795E61}" presName="accentShape_2" presStyleCnt="0"/>
      <dgm:spPr/>
    </dgm:pt>
    <dgm:pt modelId="{D8D25BC7-F310-402F-A2AC-42A24191FDA4}" type="pres">
      <dgm:prSet presAssocID="{5C86BBA8-5343-41E8-A9B5-4D793E795E61}" presName="imageRepeatNode" presStyleLbl="node1" presStyleIdx="1" presStyleCnt="3"/>
      <dgm:spPr/>
    </dgm:pt>
    <dgm:pt modelId="{7A6B42C3-F719-457E-AC9A-AD2C800CF328}" type="pres">
      <dgm:prSet presAssocID="{80AABE05-1016-4023-B820-AB9D9588CA9F}" presName="parentText_3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0F270E81-37C6-46D8-BB1D-F4D14E0F779D}" type="pres">
      <dgm:prSet presAssocID="{80AABE05-1016-4023-B820-AB9D9588CA9F}" presName="childText_3" presStyleLbl="node2" presStyleIdx="0" presStyleCnt="0">
        <dgm:presLayoutVars>
          <dgm:chMax val="0"/>
          <dgm:chPref val="0"/>
          <dgm:bulletEnabled val="1"/>
        </dgm:presLayoutVars>
      </dgm:prSet>
      <dgm:spPr/>
    </dgm:pt>
    <dgm:pt modelId="{9E71053D-BABD-4437-8CCB-EBC4B84AA023}" type="pres">
      <dgm:prSet presAssocID="{80AABE05-1016-4023-B820-AB9D9588CA9F}" presName="accentShape_3" presStyleCnt="0"/>
      <dgm:spPr/>
    </dgm:pt>
    <dgm:pt modelId="{D5DA9153-4BDA-4B4B-901E-66B0D9DE2853}" type="pres">
      <dgm:prSet presAssocID="{80AABE05-1016-4023-B820-AB9D9588CA9F}" presName="imageRepeatNode" presStyleLbl="node1" presStyleIdx="2" presStyleCnt="3"/>
      <dgm:spPr/>
    </dgm:pt>
  </dgm:ptLst>
  <dgm:cxnLst>
    <dgm:cxn modelId="{5DE3D008-EF7F-40CB-8E00-4A4FB3EB837A}" type="presOf" srcId="{03BD8F61-38FF-48A2-9065-8D00DE70AA05}" destId="{6075D8C6-9A2B-4FCD-9D81-8BBC4BF449B9}" srcOrd="0" destOrd="0" presId="urn:microsoft.com/office/officeart/2009/3/layout/BlockDescendingList"/>
    <dgm:cxn modelId="{30708B17-97ED-4CB5-A912-1BAD17883B45}" srcId="{FC925737-3AF4-4426-91CA-6D2E113A0F08}" destId="{7E6DF305-30F5-4DAA-91C4-A0BCB24CAA93}" srcOrd="1" destOrd="0" parTransId="{A6B122DA-53D7-48B8-AFF9-57E52CE89A10}" sibTransId="{29C66BC2-600D-4E07-B73F-19B7F4CBB6FF}"/>
    <dgm:cxn modelId="{B72D9A17-1F5E-400B-A729-2E289CDB562B}" srcId="{80AABE05-1016-4023-B820-AB9D9588CA9F}" destId="{47DBCED0-6D9D-44BF-BA22-250DB7102723}" srcOrd="1" destOrd="0" parTransId="{94299659-3F16-4FF5-9542-63A07A6447B2}" sibTransId="{A859741B-4EFE-4FAF-BB1A-DEDA20FCF096}"/>
    <dgm:cxn modelId="{49C9741A-02B4-4509-80FB-AF038A591B84}" type="presOf" srcId="{5AFCBAC6-239A-49F9-A963-45F75FF6B094}" destId="{0F270E81-37C6-46D8-BB1D-F4D14E0F779D}" srcOrd="0" destOrd="0" presId="urn:microsoft.com/office/officeart/2009/3/layout/BlockDescendingList"/>
    <dgm:cxn modelId="{823D631B-62C7-402A-8611-DCF42EBF6ED1}" srcId="{F914BDF1-AD8E-4F1F-8A8F-9BAE745E5C4E}" destId="{5C86BBA8-5343-41E8-A9B5-4D793E795E61}" srcOrd="1" destOrd="0" parTransId="{D83DFE5F-6E70-41E7-8BD3-404DF92C795F}" sibTransId="{FBCCBF20-6101-4F59-B0F8-F3975A86B6EA}"/>
    <dgm:cxn modelId="{19DA7222-867D-4EEA-AC27-36BA06DBF2B1}" type="presOf" srcId="{8BC7A0EF-744F-4968-9D9E-1F233DABC9E4}" destId="{6075D8C6-9A2B-4FCD-9D81-8BBC4BF449B9}" srcOrd="0" destOrd="1" presId="urn:microsoft.com/office/officeart/2009/3/layout/BlockDescendingList"/>
    <dgm:cxn modelId="{29D8CF31-39E7-4512-A671-647C835FE0BB}" type="presOf" srcId="{5C86BBA8-5343-41E8-A9B5-4D793E795E61}" destId="{D8D25BC7-F310-402F-A2AC-42A24191FDA4}" srcOrd="1" destOrd="0" presId="urn:microsoft.com/office/officeart/2009/3/layout/BlockDescendingList"/>
    <dgm:cxn modelId="{CC216B33-41CB-4C99-A265-88E7543828D1}" type="presOf" srcId="{FC925737-3AF4-4426-91CA-6D2E113A0F08}" destId="{6BDFBFDC-3345-4F81-A6F7-1E56D072FF98}" srcOrd="1" destOrd="0" presId="urn:microsoft.com/office/officeart/2009/3/layout/BlockDescendingList"/>
    <dgm:cxn modelId="{2BD3E03B-58FE-4A48-A4E7-D3D6B8729F27}" srcId="{FC925737-3AF4-4426-91CA-6D2E113A0F08}" destId="{3D9E61D3-6680-4A4D-AEC2-41F6DB2965AA}" srcOrd="0" destOrd="0" parTransId="{293175A0-3563-43C5-8D11-AF80C9C8F175}" sibTransId="{0772B901-824C-4437-A79F-4E6B35345824}"/>
    <dgm:cxn modelId="{1534163D-1D0B-4161-BA56-EABE8EFA10B7}" srcId="{F914BDF1-AD8E-4F1F-8A8F-9BAE745E5C4E}" destId="{80AABE05-1016-4023-B820-AB9D9588CA9F}" srcOrd="2" destOrd="0" parTransId="{518EB919-9DAE-4FAA-835E-C2647FF2DDD1}" sibTransId="{B3135AED-AF7A-47A6-9129-F88B6BAA798F}"/>
    <dgm:cxn modelId="{65EC6566-0AAF-48BE-8CE9-AFA91CFD748F}" type="presOf" srcId="{80AABE05-1016-4023-B820-AB9D9588CA9F}" destId="{7A6B42C3-F719-457E-AC9A-AD2C800CF328}" srcOrd="0" destOrd="0" presId="urn:microsoft.com/office/officeart/2009/3/layout/BlockDescendingList"/>
    <dgm:cxn modelId="{BB1A0B50-3C60-47C8-AC37-886AF8D5840B}" type="presOf" srcId="{7E6DF305-30F5-4DAA-91C4-A0BCB24CAA93}" destId="{6DCA7D3D-0EE1-48E5-94CE-B30A90A7A1D0}" srcOrd="0" destOrd="1" presId="urn:microsoft.com/office/officeart/2009/3/layout/BlockDescendingList"/>
    <dgm:cxn modelId="{FD5BEC58-A6DF-4B0F-8602-39FED5D4A7E1}" srcId="{FC925737-3AF4-4426-91CA-6D2E113A0F08}" destId="{F33C5B3F-DCE9-4AE2-937F-F3CEA1E61774}" srcOrd="3" destOrd="0" parTransId="{433C9C08-BB8B-4F22-AC29-D88273C566E5}" sibTransId="{94F228D9-CD26-4804-842C-ACDCDD539D0F}"/>
    <dgm:cxn modelId="{D5475486-C354-44DA-BF89-9233A5373675}" type="presOf" srcId="{21CA9176-EE43-4C41-8F0B-8E493B3654D0}" destId="{6075D8C6-9A2B-4FCD-9D81-8BBC4BF449B9}" srcOrd="0" destOrd="2" presId="urn:microsoft.com/office/officeart/2009/3/layout/BlockDescendingList"/>
    <dgm:cxn modelId="{BFF6C086-89AE-492E-A900-9C2483714D67}" srcId="{80AABE05-1016-4023-B820-AB9D9588CA9F}" destId="{5AFCBAC6-239A-49F9-A963-45F75FF6B094}" srcOrd="0" destOrd="0" parTransId="{0A20A818-99CB-4FBA-BC53-B86F47729857}" sibTransId="{1EDBBB83-61DB-4FDC-9E3C-A5457118A0E0}"/>
    <dgm:cxn modelId="{A193309D-0373-407F-9348-828D0B4B7065}" type="presOf" srcId="{87D20F19-5B66-4A9D-ACDA-A5491D111851}" destId="{6DCA7D3D-0EE1-48E5-94CE-B30A90A7A1D0}" srcOrd="0" destOrd="2" presId="urn:microsoft.com/office/officeart/2009/3/layout/BlockDescendingList"/>
    <dgm:cxn modelId="{07FD24A1-BEBD-4364-9A62-1EF98EBF5D35}" srcId="{FC925737-3AF4-4426-91CA-6D2E113A0F08}" destId="{87D20F19-5B66-4A9D-ACDA-A5491D111851}" srcOrd="2" destOrd="0" parTransId="{2F3199F3-DDAD-42B2-922F-EB5349279212}" sibTransId="{D57F1891-6843-4023-957D-E84559CC99AC}"/>
    <dgm:cxn modelId="{368C6BAB-2CC9-4EE3-8E13-47427ED7C1E7}" srcId="{5C86BBA8-5343-41E8-A9B5-4D793E795E61}" destId="{21CA9176-EE43-4C41-8F0B-8E493B3654D0}" srcOrd="2" destOrd="0" parTransId="{A523AD90-D7B7-4C18-86B2-C764BBE1AC20}" sibTransId="{3B7BBA9D-1487-440E-A0B2-DCE8B98FBE1B}"/>
    <dgm:cxn modelId="{2355C1AE-A2A8-4E63-ADFB-CC15CAFC8338}" type="presOf" srcId="{80AABE05-1016-4023-B820-AB9D9588CA9F}" destId="{D5DA9153-4BDA-4B4B-901E-66B0D9DE2853}" srcOrd="1" destOrd="0" presId="urn:microsoft.com/office/officeart/2009/3/layout/BlockDescendingList"/>
    <dgm:cxn modelId="{27C123BC-E901-47A7-9BF7-3372D09731A0}" type="presOf" srcId="{3D9E61D3-6680-4A4D-AEC2-41F6DB2965AA}" destId="{6DCA7D3D-0EE1-48E5-94CE-B30A90A7A1D0}" srcOrd="0" destOrd="0" presId="urn:microsoft.com/office/officeart/2009/3/layout/BlockDescendingList"/>
    <dgm:cxn modelId="{07BC41BD-0DDE-46A7-BBB8-DA20767E7BBF}" type="presOf" srcId="{F33C5B3F-DCE9-4AE2-937F-F3CEA1E61774}" destId="{6DCA7D3D-0EE1-48E5-94CE-B30A90A7A1D0}" srcOrd="0" destOrd="3" presId="urn:microsoft.com/office/officeart/2009/3/layout/BlockDescendingList"/>
    <dgm:cxn modelId="{7A79D3C0-05FA-41A6-81F7-A15E47B48390}" type="presOf" srcId="{F914BDF1-AD8E-4F1F-8A8F-9BAE745E5C4E}" destId="{7EA01609-D408-4F69-8201-2150BC310CAB}" srcOrd="0" destOrd="0" presId="urn:microsoft.com/office/officeart/2009/3/layout/BlockDescendingList"/>
    <dgm:cxn modelId="{617C1CC3-6E8E-45AF-8BB8-5C30BF5ED3B8}" srcId="{F914BDF1-AD8E-4F1F-8A8F-9BAE745E5C4E}" destId="{FC925737-3AF4-4426-91CA-6D2E113A0F08}" srcOrd="0" destOrd="0" parTransId="{D4655C79-1FF2-417B-8101-9C49A7F46B78}" sibTransId="{D8F3195A-089C-439A-96A7-F262EBC61EBB}"/>
    <dgm:cxn modelId="{88B66ACA-A723-46C0-8309-94276ACBA9EB}" srcId="{5C86BBA8-5343-41E8-A9B5-4D793E795E61}" destId="{EF2218C4-65A5-4B2A-B221-F306EA07F5C2}" srcOrd="3" destOrd="0" parTransId="{C6C2683A-6968-44DA-A8DC-7FB9FACD4343}" sibTransId="{767DCB9A-1540-4864-8FD1-53562C0C9413}"/>
    <dgm:cxn modelId="{ED1C80CA-DEAB-47FA-AF15-9D546980D803}" type="presOf" srcId="{FC925737-3AF4-4426-91CA-6D2E113A0F08}" destId="{F7C3C2FB-E3BD-4F2A-885F-C610EF7DF136}" srcOrd="0" destOrd="0" presId="urn:microsoft.com/office/officeart/2009/3/layout/BlockDescendingList"/>
    <dgm:cxn modelId="{36ECA5D5-C348-4D7E-A3B9-890D59EF06BA}" type="presOf" srcId="{EF2218C4-65A5-4B2A-B221-F306EA07F5C2}" destId="{6075D8C6-9A2B-4FCD-9D81-8BBC4BF449B9}" srcOrd="0" destOrd="3" presId="urn:microsoft.com/office/officeart/2009/3/layout/BlockDescendingList"/>
    <dgm:cxn modelId="{FA2DDBDD-EF48-4D11-A133-C22F4F14DC27}" srcId="{5C86BBA8-5343-41E8-A9B5-4D793E795E61}" destId="{03BD8F61-38FF-48A2-9065-8D00DE70AA05}" srcOrd="0" destOrd="0" parTransId="{80EEFC31-6663-4006-860B-103FB3C7AF4D}" sibTransId="{63C3417D-FC38-41EA-A57F-E8ED9CB8000A}"/>
    <dgm:cxn modelId="{A0F471E0-8E72-4ADE-80A8-C96BA3B16203}" srcId="{5C86BBA8-5343-41E8-A9B5-4D793E795E61}" destId="{8BC7A0EF-744F-4968-9D9E-1F233DABC9E4}" srcOrd="1" destOrd="0" parTransId="{04EA7FD6-79F8-486D-8BF8-CEA41A108C91}" sibTransId="{F1968A30-194C-45D8-A7DE-736CD50AFCC9}"/>
    <dgm:cxn modelId="{5ABEBEE1-D4AA-427B-9DF4-A37797B75398}" type="presOf" srcId="{47DBCED0-6D9D-44BF-BA22-250DB7102723}" destId="{0F270E81-37C6-46D8-BB1D-F4D14E0F779D}" srcOrd="0" destOrd="1" presId="urn:microsoft.com/office/officeart/2009/3/layout/BlockDescendingList"/>
    <dgm:cxn modelId="{5CAB7CF6-4AE9-4005-8F66-C7B81E2A0C72}" type="presOf" srcId="{5C86BBA8-5343-41E8-A9B5-4D793E795E61}" destId="{510F0DBF-F621-4ECC-8437-646D50646CE2}" srcOrd="0" destOrd="0" presId="urn:microsoft.com/office/officeart/2009/3/layout/BlockDescendingList"/>
    <dgm:cxn modelId="{6C9C1D45-5C95-4ADB-B80B-2615C8229866}" type="presParOf" srcId="{7EA01609-D408-4F69-8201-2150BC310CAB}" destId="{F7C3C2FB-E3BD-4F2A-885F-C610EF7DF136}" srcOrd="0" destOrd="0" presId="urn:microsoft.com/office/officeart/2009/3/layout/BlockDescendingList"/>
    <dgm:cxn modelId="{FA7B9361-8FED-4EA9-B2A4-58401AACAA9E}" type="presParOf" srcId="{7EA01609-D408-4F69-8201-2150BC310CAB}" destId="{6DCA7D3D-0EE1-48E5-94CE-B30A90A7A1D0}" srcOrd="1" destOrd="0" presId="urn:microsoft.com/office/officeart/2009/3/layout/BlockDescendingList"/>
    <dgm:cxn modelId="{337734EE-62E0-4765-B4C5-56CDA4E49ECA}" type="presParOf" srcId="{7EA01609-D408-4F69-8201-2150BC310CAB}" destId="{C112F9B5-6D96-48D9-AF44-BB41C2A6C590}" srcOrd="2" destOrd="0" presId="urn:microsoft.com/office/officeart/2009/3/layout/BlockDescendingList"/>
    <dgm:cxn modelId="{3C85D152-8A48-4109-A714-BD257E838E44}" type="presParOf" srcId="{C112F9B5-6D96-48D9-AF44-BB41C2A6C590}" destId="{6BDFBFDC-3345-4F81-A6F7-1E56D072FF98}" srcOrd="0" destOrd="0" presId="urn:microsoft.com/office/officeart/2009/3/layout/BlockDescendingList"/>
    <dgm:cxn modelId="{03F6F987-AC93-4DA1-8846-C56888BFBA84}" type="presParOf" srcId="{7EA01609-D408-4F69-8201-2150BC310CAB}" destId="{510F0DBF-F621-4ECC-8437-646D50646CE2}" srcOrd="3" destOrd="0" presId="urn:microsoft.com/office/officeart/2009/3/layout/BlockDescendingList"/>
    <dgm:cxn modelId="{0278BEA9-BBC9-4FC2-AC24-55E4BC4E66F7}" type="presParOf" srcId="{7EA01609-D408-4F69-8201-2150BC310CAB}" destId="{6075D8C6-9A2B-4FCD-9D81-8BBC4BF449B9}" srcOrd="4" destOrd="0" presId="urn:microsoft.com/office/officeart/2009/3/layout/BlockDescendingList"/>
    <dgm:cxn modelId="{1A5737FA-8E45-4326-9466-AF46ACEA7660}" type="presParOf" srcId="{7EA01609-D408-4F69-8201-2150BC310CAB}" destId="{6B3E46FD-68F4-421D-9AA3-DA6BD3793909}" srcOrd="5" destOrd="0" presId="urn:microsoft.com/office/officeart/2009/3/layout/BlockDescendingList"/>
    <dgm:cxn modelId="{989C5D49-6952-4C3F-951C-C01641E0E700}" type="presParOf" srcId="{6B3E46FD-68F4-421D-9AA3-DA6BD3793909}" destId="{D8D25BC7-F310-402F-A2AC-42A24191FDA4}" srcOrd="0" destOrd="0" presId="urn:microsoft.com/office/officeart/2009/3/layout/BlockDescendingList"/>
    <dgm:cxn modelId="{5D70B64E-E97C-4BB5-88F4-C2A2F1E0C8FB}" type="presParOf" srcId="{7EA01609-D408-4F69-8201-2150BC310CAB}" destId="{7A6B42C3-F719-457E-AC9A-AD2C800CF328}" srcOrd="6" destOrd="0" presId="urn:microsoft.com/office/officeart/2009/3/layout/BlockDescendingList"/>
    <dgm:cxn modelId="{70D4E797-2D39-45FC-962B-BC7BB3FDA69A}" type="presParOf" srcId="{7EA01609-D408-4F69-8201-2150BC310CAB}" destId="{0F270E81-37C6-46D8-BB1D-F4D14E0F779D}" srcOrd="7" destOrd="0" presId="urn:microsoft.com/office/officeart/2009/3/layout/BlockDescendingList"/>
    <dgm:cxn modelId="{03B4207F-6C7E-4159-B12D-B6F8A350DB45}" type="presParOf" srcId="{7EA01609-D408-4F69-8201-2150BC310CAB}" destId="{9E71053D-BABD-4437-8CCB-EBC4B84AA023}" srcOrd="8" destOrd="0" presId="urn:microsoft.com/office/officeart/2009/3/layout/BlockDescendingList"/>
    <dgm:cxn modelId="{92DA0A4E-833D-49AB-810C-0AF604108276}" type="presParOf" srcId="{9E71053D-BABD-4437-8CCB-EBC4B84AA023}" destId="{D5DA9153-4BDA-4B4B-901E-66B0D9DE2853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A9153-4BDA-4B4B-901E-66B0D9DE2853}">
      <dsp:nvSpPr>
        <dsp:cNvPr id="0" name=""/>
        <dsp:cNvSpPr/>
      </dsp:nvSpPr>
      <dsp:spPr>
        <a:xfrm>
          <a:off x="4317728" y="1062831"/>
          <a:ext cx="1704995" cy="3243864"/>
        </a:xfrm>
        <a:prstGeom prst="rect">
          <a:avLst/>
        </a:prstGeom>
        <a:solidFill>
          <a:srgbClr val="FCD2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6</a:t>
          </a:r>
        </a:p>
      </dsp:txBody>
      <dsp:txXfrm rot="16200000">
        <a:off x="4299234" y="2300921"/>
        <a:ext cx="2919478" cy="443298"/>
      </dsp:txXfrm>
    </dsp:sp>
    <dsp:sp modelId="{D8D25BC7-F310-402F-A2AC-42A24191FDA4}">
      <dsp:nvSpPr>
        <dsp:cNvPr id="0" name=""/>
        <dsp:cNvSpPr/>
      </dsp:nvSpPr>
      <dsp:spPr>
        <a:xfrm>
          <a:off x="2460283" y="515627"/>
          <a:ext cx="1704995" cy="3789339"/>
        </a:xfrm>
        <a:prstGeom prst="rect">
          <a:avLst/>
        </a:prstGeom>
        <a:solidFill>
          <a:srgbClr val="00BD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8</a:t>
          </a:r>
        </a:p>
      </dsp:txBody>
      <dsp:txXfrm rot="16200000">
        <a:off x="2196326" y="1999180"/>
        <a:ext cx="3410405" cy="443298"/>
      </dsp:txXfrm>
    </dsp:sp>
    <dsp:sp modelId="{6BDFBFDC-3345-4F81-A6F7-1E56D072FF98}">
      <dsp:nvSpPr>
        <dsp:cNvPr id="0" name=""/>
        <dsp:cNvSpPr/>
      </dsp:nvSpPr>
      <dsp:spPr>
        <a:xfrm>
          <a:off x="597349" y="0"/>
          <a:ext cx="1704995" cy="4304966"/>
        </a:xfrm>
        <a:prstGeom prst="rect">
          <a:avLst/>
        </a:prstGeom>
        <a:solidFill>
          <a:srgbClr val="EB3B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9</a:t>
          </a:r>
        </a:p>
      </dsp:txBody>
      <dsp:txXfrm rot="16200000">
        <a:off x="101360" y="1715585"/>
        <a:ext cx="3874469" cy="443298"/>
      </dsp:txXfrm>
    </dsp:sp>
    <dsp:sp modelId="{6DCA7D3D-0EE1-48E5-94CE-B30A90A7A1D0}">
      <dsp:nvSpPr>
        <dsp:cNvPr id="0" name=""/>
        <dsp:cNvSpPr/>
      </dsp:nvSpPr>
      <dsp:spPr>
        <a:xfrm>
          <a:off x="597349" y="0"/>
          <a:ext cx="1210546" cy="43257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Technology Education (by Research)</a:t>
          </a:r>
        </a:p>
      </dsp:txBody>
      <dsp:txXfrm>
        <a:off x="597349" y="0"/>
        <a:ext cx="1210546" cy="4325730"/>
      </dsp:txXfrm>
    </dsp:sp>
    <dsp:sp modelId="{6075D8C6-9A2B-4FCD-9D81-8BBC4BF449B9}">
      <dsp:nvSpPr>
        <dsp:cNvPr id="0" name=""/>
        <dsp:cNvSpPr/>
      </dsp:nvSpPr>
      <dsp:spPr>
        <a:xfrm>
          <a:off x="2460283" y="515627"/>
          <a:ext cx="1210546" cy="38101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700" b="0" i="0" kern="1200" dirty="0" err="1"/>
            <a:t>BEd</a:t>
          </a:r>
          <a:r>
            <a:rPr lang="en-IE" sz="1700" b="0" i="0" kern="1200" dirty="0"/>
            <a:t> in Technology, Engineering and Graphics - (Post-Primary)</a:t>
          </a:r>
          <a:endParaRPr lang="en-US" sz="1700" b="1" kern="1200" dirty="0"/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BEng Design Engineering</a:t>
          </a:r>
        </a:p>
      </dsp:txBody>
      <dsp:txXfrm>
        <a:off x="2460283" y="515627"/>
        <a:ext cx="1210546" cy="3810102"/>
      </dsp:txXfrm>
    </dsp:sp>
    <dsp:sp modelId="{0F270E81-37C6-46D8-BB1D-F4D14E0F779D}">
      <dsp:nvSpPr>
        <dsp:cNvPr id="0" name=""/>
        <dsp:cNvSpPr/>
      </dsp:nvSpPr>
      <dsp:spPr>
        <a:xfrm>
          <a:off x="4317728" y="1062831"/>
          <a:ext cx="1210546" cy="32628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Access </a:t>
          </a:r>
          <a:r>
            <a:rPr lang="en-US" sz="1700" b="1" kern="1200" dirty="0" err="1"/>
            <a:t>Programme</a:t>
          </a:r>
          <a:endParaRPr lang="en-US" sz="1700" b="1" kern="1200" dirty="0"/>
        </a:p>
      </dsp:txBody>
      <dsp:txXfrm>
        <a:off x="4317728" y="1062831"/>
        <a:ext cx="1210546" cy="3262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A9153-4BDA-4B4B-901E-66B0D9DE2853}">
      <dsp:nvSpPr>
        <dsp:cNvPr id="0" name=""/>
        <dsp:cNvSpPr/>
      </dsp:nvSpPr>
      <dsp:spPr>
        <a:xfrm>
          <a:off x="4317728" y="1062831"/>
          <a:ext cx="1704995" cy="3243864"/>
        </a:xfrm>
        <a:prstGeom prst="rect">
          <a:avLst/>
        </a:prstGeom>
        <a:solidFill>
          <a:srgbClr val="FCD2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7</a:t>
          </a:r>
        </a:p>
      </dsp:txBody>
      <dsp:txXfrm rot="16200000">
        <a:off x="4299234" y="2300921"/>
        <a:ext cx="2919478" cy="443298"/>
      </dsp:txXfrm>
    </dsp:sp>
    <dsp:sp modelId="{D8D25BC7-F310-402F-A2AC-42A24191FDA4}">
      <dsp:nvSpPr>
        <dsp:cNvPr id="0" name=""/>
        <dsp:cNvSpPr/>
      </dsp:nvSpPr>
      <dsp:spPr>
        <a:xfrm>
          <a:off x="2460283" y="515627"/>
          <a:ext cx="1704995" cy="3789339"/>
        </a:xfrm>
        <a:prstGeom prst="rect">
          <a:avLst/>
        </a:prstGeom>
        <a:solidFill>
          <a:srgbClr val="00BD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8</a:t>
          </a:r>
        </a:p>
      </dsp:txBody>
      <dsp:txXfrm rot="16200000">
        <a:off x="2196326" y="1999180"/>
        <a:ext cx="3410405" cy="443298"/>
      </dsp:txXfrm>
    </dsp:sp>
    <dsp:sp modelId="{6BDFBFDC-3345-4F81-A6F7-1E56D072FF98}">
      <dsp:nvSpPr>
        <dsp:cNvPr id="0" name=""/>
        <dsp:cNvSpPr/>
      </dsp:nvSpPr>
      <dsp:spPr>
        <a:xfrm>
          <a:off x="597349" y="0"/>
          <a:ext cx="1704995" cy="4304966"/>
        </a:xfrm>
        <a:prstGeom prst="rect">
          <a:avLst/>
        </a:prstGeom>
        <a:solidFill>
          <a:srgbClr val="EB3B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9</a:t>
          </a:r>
        </a:p>
      </dsp:txBody>
      <dsp:txXfrm rot="16200000">
        <a:off x="101360" y="1715585"/>
        <a:ext cx="3874469" cy="443298"/>
      </dsp:txXfrm>
    </dsp:sp>
    <dsp:sp modelId="{6DCA7D3D-0EE1-48E5-94CE-B30A90A7A1D0}">
      <dsp:nvSpPr>
        <dsp:cNvPr id="0" name=""/>
        <dsp:cNvSpPr/>
      </dsp:nvSpPr>
      <dsp:spPr>
        <a:xfrm>
          <a:off x="597349" y="0"/>
          <a:ext cx="1210546" cy="43257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Master of Engineering in Engineering Management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Master of Engineering in Energy Infrastructure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Master of Engineering in Environmental Infrastructure</a:t>
          </a:r>
        </a:p>
      </dsp:txBody>
      <dsp:txXfrm>
        <a:off x="597349" y="0"/>
        <a:ext cx="1210546" cy="4325730"/>
      </dsp:txXfrm>
    </dsp:sp>
    <dsp:sp modelId="{6075D8C6-9A2B-4FCD-9D81-8BBC4BF449B9}">
      <dsp:nvSpPr>
        <dsp:cNvPr id="0" name=""/>
        <dsp:cNvSpPr/>
      </dsp:nvSpPr>
      <dsp:spPr>
        <a:xfrm>
          <a:off x="2460283" y="515627"/>
          <a:ext cx="1210546" cy="38101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Bachelor of Engineering in Civil Engineering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Bachelor of Engineering in Construction Management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Bachelor of Science in Quantity Surveying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Higher Diploma in Construction Data Capture &amp; Analytics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Higher Diploma in BIM for Civil Engineering &amp; Construction</a:t>
          </a:r>
        </a:p>
      </dsp:txBody>
      <dsp:txXfrm>
        <a:off x="2460283" y="515627"/>
        <a:ext cx="1210546" cy="3810102"/>
      </dsp:txXfrm>
    </dsp:sp>
    <dsp:sp modelId="{0F270E81-37C6-46D8-BB1D-F4D14E0F779D}">
      <dsp:nvSpPr>
        <dsp:cNvPr id="0" name=""/>
        <dsp:cNvSpPr/>
      </dsp:nvSpPr>
      <dsp:spPr>
        <a:xfrm>
          <a:off x="4317728" y="1062831"/>
          <a:ext cx="1210546" cy="32628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Bachelor of Engineering in Civil Engineering</a:t>
          </a:r>
        </a:p>
      </dsp:txBody>
      <dsp:txXfrm>
        <a:off x="4317728" y="1062831"/>
        <a:ext cx="1210546" cy="32628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A9153-4BDA-4B4B-901E-66B0D9DE2853}">
      <dsp:nvSpPr>
        <dsp:cNvPr id="0" name=""/>
        <dsp:cNvSpPr/>
      </dsp:nvSpPr>
      <dsp:spPr>
        <a:xfrm>
          <a:off x="4317728" y="1062831"/>
          <a:ext cx="1704995" cy="3243864"/>
        </a:xfrm>
        <a:prstGeom prst="rect">
          <a:avLst/>
        </a:prstGeom>
        <a:solidFill>
          <a:srgbClr val="FCD2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7</a:t>
          </a:r>
        </a:p>
      </dsp:txBody>
      <dsp:txXfrm rot="16200000">
        <a:off x="4299234" y="2300921"/>
        <a:ext cx="2919478" cy="443298"/>
      </dsp:txXfrm>
    </dsp:sp>
    <dsp:sp modelId="{D8D25BC7-F310-402F-A2AC-42A24191FDA4}">
      <dsp:nvSpPr>
        <dsp:cNvPr id="0" name=""/>
        <dsp:cNvSpPr/>
      </dsp:nvSpPr>
      <dsp:spPr>
        <a:xfrm>
          <a:off x="2460283" y="515627"/>
          <a:ext cx="1704995" cy="3789339"/>
        </a:xfrm>
        <a:prstGeom prst="rect">
          <a:avLst/>
        </a:prstGeom>
        <a:solidFill>
          <a:srgbClr val="00BD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8</a:t>
          </a:r>
        </a:p>
      </dsp:txBody>
      <dsp:txXfrm rot="16200000">
        <a:off x="2196326" y="1999180"/>
        <a:ext cx="3410405" cy="443298"/>
      </dsp:txXfrm>
    </dsp:sp>
    <dsp:sp modelId="{6BDFBFDC-3345-4F81-A6F7-1E56D072FF98}">
      <dsp:nvSpPr>
        <dsp:cNvPr id="0" name=""/>
        <dsp:cNvSpPr/>
      </dsp:nvSpPr>
      <dsp:spPr>
        <a:xfrm>
          <a:off x="597349" y="0"/>
          <a:ext cx="1704995" cy="4304966"/>
        </a:xfrm>
        <a:prstGeom prst="rect">
          <a:avLst/>
        </a:prstGeom>
        <a:solidFill>
          <a:srgbClr val="EB3B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0" rIns="165735" bIns="36830" numCol="1" spcCol="1270" anchor="ctr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Level 9</a:t>
          </a:r>
        </a:p>
      </dsp:txBody>
      <dsp:txXfrm rot="16200000">
        <a:off x="101360" y="1715585"/>
        <a:ext cx="3874469" cy="443298"/>
      </dsp:txXfrm>
    </dsp:sp>
    <dsp:sp modelId="{6DCA7D3D-0EE1-48E5-94CE-B30A90A7A1D0}">
      <dsp:nvSpPr>
        <dsp:cNvPr id="0" name=""/>
        <dsp:cNvSpPr/>
      </dsp:nvSpPr>
      <dsp:spPr>
        <a:xfrm>
          <a:off x="597349" y="0"/>
          <a:ext cx="1210546" cy="432573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Master of Science in Advanced Polymer Materials</a:t>
          </a:r>
        </a:p>
      </dsp:txBody>
      <dsp:txXfrm>
        <a:off x="597349" y="0"/>
        <a:ext cx="1210546" cy="4325730"/>
      </dsp:txXfrm>
    </dsp:sp>
    <dsp:sp modelId="{6075D8C6-9A2B-4FCD-9D81-8BBC4BF449B9}">
      <dsp:nvSpPr>
        <dsp:cNvPr id="0" name=""/>
        <dsp:cNvSpPr/>
      </dsp:nvSpPr>
      <dsp:spPr>
        <a:xfrm>
          <a:off x="2460283" y="515627"/>
          <a:ext cx="1210546" cy="381010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Automation &amp; Robotics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Mechanical Engineering with Energy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Mechanical Engineering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Mechanical &amp; Polymer Engineering</a:t>
          </a:r>
        </a:p>
      </dsp:txBody>
      <dsp:txXfrm>
        <a:off x="2460283" y="515627"/>
        <a:ext cx="1210546" cy="3810102"/>
      </dsp:txXfrm>
    </dsp:sp>
    <dsp:sp modelId="{0F270E81-37C6-46D8-BB1D-F4D14E0F779D}">
      <dsp:nvSpPr>
        <dsp:cNvPr id="0" name=""/>
        <dsp:cNvSpPr/>
      </dsp:nvSpPr>
      <dsp:spPr>
        <a:xfrm>
          <a:off x="4317728" y="1062831"/>
          <a:ext cx="1210546" cy="326289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Automation &amp; Robotics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Mechanical Engineering with Energy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Mechanical Engineering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Mechanical &amp; Polymer Engineering</a:t>
          </a: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Polymer Technologist (apprenticeship through IBEC)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b="1" kern="1200" dirty="0"/>
        </a:p>
      </dsp:txBody>
      <dsp:txXfrm>
        <a:off x="4317728" y="1062831"/>
        <a:ext cx="1210546" cy="32628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A9153-4BDA-4B4B-901E-66B0D9DE2853}">
      <dsp:nvSpPr>
        <dsp:cNvPr id="0" name=""/>
        <dsp:cNvSpPr/>
      </dsp:nvSpPr>
      <dsp:spPr>
        <a:xfrm>
          <a:off x="3870148" y="980537"/>
          <a:ext cx="1572979" cy="2992695"/>
        </a:xfrm>
        <a:prstGeom prst="rect">
          <a:avLst/>
        </a:prstGeom>
        <a:solidFill>
          <a:srgbClr val="FCD23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Level 6</a:t>
          </a:r>
        </a:p>
      </dsp:txBody>
      <dsp:txXfrm rot="16200000">
        <a:off x="3853086" y="2122763"/>
        <a:ext cx="2693426" cy="408974"/>
      </dsp:txXfrm>
    </dsp:sp>
    <dsp:sp modelId="{D8D25BC7-F310-402F-A2AC-42A24191FDA4}">
      <dsp:nvSpPr>
        <dsp:cNvPr id="0" name=""/>
        <dsp:cNvSpPr/>
      </dsp:nvSpPr>
      <dsp:spPr>
        <a:xfrm>
          <a:off x="2156523" y="475702"/>
          <a:ext cx="1572979" cy="3495934"/>
        </a:xfrm>
        <a:prstGeom prst="rect">
          <a:avLst/>
        </a:prstGeom>
        <a:solidFill>
          <a:srgbClr val="00BD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Level 7</a:t>
          </a:r>
        </a:p>
      </dsp:txBody>
      <dsp:txXfrm rot="16200000">
        <a:off x="1913004" y="1844385"/>
        <a:ext cx="3146341" cy="408974"/>
      </dsp:txXfrm>
    </dsp:sp>
    <dsp:sp modelId="{6BDFBFDC-3345-4F81-A6F7-1E56D072FF98}">
      <dsp:nvSpPr>
        <dsp:cNvPr id="0" name=""/>
        <dsp:cNvSpPr/>
      </dsp:nvSpPr>
      <dsp:spPr>
        <a:xfrm>
          <a:off x="437835" y="0"/>
          <a:ext cx="1572979" cy="3971637"/>
        </a:xfrm>
        <a:prstGeom prst="rect">
          <a:avLst/>
        </a:prstGeom>
        <a:solidFill>
          <a:srgbClr val="EB3B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Level 8</a:t>
          </a:r>
        </a:p>
      </dsp:txBody>
      <dsp:txXfrm rot="16200000">
        <a:off x="-19750" y="1582749"/>
        <a:ext cx="3574473" cy="408974"/>
      </dsp:txXfrm>
    </dsp:sp>
    <dsp:sp modelId="{6DCA7D3D-0EE1-48E5-94CE-B30A90A7A1D0}">
      <dsp:nvSpPr>
        <dsp:cNvPr id="0" name=""/>
        <dsp:cNvSpPr/>
      </dsp:nvSpPr>
      <dsp:spPr>
        <a:xfrm>
          <a:off x="437835" y="0"/>
          <a:ext cx="1116815" cy="399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 Design With Virtual Reality and Gaming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 Design With Artificial Intelligence &amp;  Cloud Computing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 Design With </a:t>
          </a:r>
          <a:r>
            <a:rPr lang="en-US" sz="1100" b="1" kern="1200" dirty="0" err="1"/>
            <a:t>Digitalisation</a:t>
          </a:r>
          <a:endParaRPr lang="en-US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Computer Engineering With Network Infrastructure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Computer Engineering for Autonomous Systems</a:t>
          </a:r>
        </a:p>
      </dsp:txBody>
      <dsp:txXfrm>
        <a:off x="437835" y="0"/>
        <a:ext cx="1116815" cy="3990793"/>
      </dsp:txXfrm>
    </dsp:sp>
    <dsp:sp modelId="{6075D8C6-9A2B-4FCD-9D81-8BBC4BF449B9}">
      <dsp:nvSpPr>
        <dsp:cNvPr id="0" name=""/>
        <dsp:cNvSpPr/>
      </dsp:nvSpPr>
      <dsp:spPr>
        <a:xfrm>
          <a:off x="2156523" y="475702"/>
          <a:ext cx="1116815" cy="351509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 Design With Virtual Reality and Gaming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Software Design With Artificial Intelligence &amp;  Cloud Computing</a:t>
          </a:r>
          <a:endParaRPr lang="en-US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 Design With </a:t>
          </a:r>
          <a:r>
            <a:rPr lang="en-US" sz="1100" b="1" kern="1200" dirty="0" err="1"/>
            <a:t>Digitalisation</a:t>
          </a:r>
          <a:endParaRPr lang="en-US" sz="1100" b="1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Computer Engineering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Computer Engineering With Network Infrastructure</a:t>
          </a:r>
        </a:p>
      </dsp:txBody>
      <dsp:txXfrm>
        <a:off x="2156523" y="475702"/>
        <a:ext cx="1116815" cy="3515090"/>
      </dsp:txXfrm>
    </dsp:sp>
    <dsp:sp modelId="{0F270E81-37C6-46D8-BB1D-F4D14E0F779D}">
      <dsp:nvSpPr>
        <dsp:cNvPr id="0" name=""/>
        <dsp:cNvSpPr/>
      </dsp:nvSpPr>
      <dsp:spPr>
        <a:xfrm>
          <a:off x="3870148" y="980537"/>
          <a:ext cx="1116815" cy="301025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Software Design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/>
            <a:t>Computer Engineering</a:t>
          </a:r>
        </a:p>
      </dsp:txBody>
      <dsp:txXfrm>
        <a:off x="3870148" y="980537"/>
        <a:ext cx="1116815" cy="3010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C4CB8-69D0-8045-8DD4-595BA0C01833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314DB-3015-2447-B305-393638FE2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30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965E5-9623-4F4D-9D82-05DABB4604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17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E965E5-9623-4F4D-9D82-05DABB4604F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43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1B22-8D3F-404F-9DD0-8BC41F3ED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21607"/>
            <a:ext cx="9144000" cy="2387600"/>
          </a:xfrm>
        </p:spPr>
        <p:txBody>
          <a:bodyPr anchor="t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0DA17-BAAF-2747-B8EB-9ADE136E70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01282"/>
            <a:ext cx="9144000" cy="57999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Subheading - optional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8FB450-DF19-3047-B799-5182953A91E5}"/>
              </a:ext>
            </a:extLst>
          </p:cNvPr>
          <p:cNvGrpSpPr/>
          <p:nvPr userDrawn="1"/>
        </p:nvGrpSpPr>
        <p:grpSpPr>
          <a:xfrm>
            <a:off x="0" y="5410880"/>
            <a:ext cx="12192000" cy="1447120"/>
            <a:chOff x="0" y="5174319"/>
            <a:chExt cx="12192000" cy="144712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5BA09B-2A92-F640-953A-D81D5F4A0BA0}"/>
                </a:ext>
              </a:extLst>
            </p:cNvPr>
            <p:cNvSpPr/>
            <p:nvPr userDrawn="1"/>
          </p:nvSpPr>
          <p:spPr>
            <a:xfrm>
              <a:off x="0" y="607567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56DE87-1F47-7541-944B-71737DB343DD}"/>
                </a:ext>
              </a:extLst>
            </p:cNvPr>
            <p:cNvSpPr/>
            <p:nvPr userDrawn="1"/>
          </p:nvSpPr>
          <p:spPr>
            <a:xfrm>
              <a:off x="9072000" y="589567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1068A3-A545-AD46-8DAA-207101793945}"/>
                </a:ext>
              </a:extLst>
            </p:cNvPr>
            <p:cNvSpPr/>
            <p:nvPr userDrawn="1"/>
          </p:nvSpPr>
          <p:spPr>
            <a:xfrm>
              <a:off x="0" y="572007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7026284-5F50-B840-90E0-4656A9C40D4F}"/>
                </a:ext>
              </a:extLst>
            </p:cNvPr>
            <p:cNvSpPr/>
            <p:nvPr userDrawn="1"/>
          </p:nvSpPr>
          <p:spPr>
            <a:xfrm>
              <a:off x="9072000" y="554007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6CC73B-0166-E943-AFFE-CD9FF01E5EDD}"/>
                </a:ext>
              </a:extLst>
            </p:cNvPr>
            <p:cNvSpPr/>
            <p:nvPr userDrawn="1"/>
          </p:nvSpPr>
          <p:spPr>
            <a:xfrm>
              <a:off x="0" y="535431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F412D0-B6F8-AA4B-9E9B-834FDD210793}"/>
                </a:ext>
              </a:extLst>
            </p:cNvPr>
            <p:cNvSpPr/>
            <p:nvPr userDrawn="1"/>
          </p:nvSpPr>
          <p:spPr>
            <a:xfrm>
              <a:off x="9072000" y="517431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B3C201B-667C-494E-A3BF-9BD957EC18FB}"/>
                </a:ext>
              </a:extLst>
            </p:cNvPr>
            <p:cNvSpPr/>
            <p:nvPr userDrawn="1"/>
          </p:nvSpPr>
          <p:spPr>
            <a:xfrm>
              <a:off x="0" y="644143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99D2BB-8752-F842-B238-C0FD6CFACD9C}"/>
                </a:ext>
              </a:extLst>
            </p:cNvPr>
            <p:cNvSpPr/>
            <p:nvPr userDrawn="1"/>
          </p:nvSpPr>
          <p:spPr>
            <a:xfrm>
              <a:off x="9072000" y="626143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701BF333-ACA1-5240-9FD5-E79304AC1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63427" y="642409"/>
            <a:ext cx="1443990" cy="5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1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15E397-454C-424E-887D-4A09094C0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60" y="708562"/>
            <a:ext cx="5347641" cy="11170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Slide Heading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51C5E4-20B3-194D-BAFB-E54C5F906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160" y="635634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32813-06BC-C841-9E95-BAE7A3984933}" type="slidenum">
              <a:rPr lang="en-US" b="1" smtClean="0"/>
              <a:pPr/>
              <a:t>‹#›</a:t>
            </a:fld>
            <a:r>
              <a:rPr lang="en-US"/>
              <a:t>  |  Presentation Title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12423-40D9-8E4D-B449-327C086AE6FE}"/>
              </a:ext>
            </a:extLst>
          </p:cNvPr>
          <p:cNvSpPr/>
          <p:nvPr userDrawn="1"/>
        </p:nvSpPr>
        <p:spPr>
          <a:xfrm>
            <a:off x="651840" y="6045199"/>
            <a:ext cx="9072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0E257A-16C1-B24B-AAC4-9B6EE5EDF37F}"/>
              </a:ext>
            </a:extLst>
          </p:cNvPr>
          <p:cNvSpPr/>
          <p:nvPr userDrawn="1"/>
        </p:nvSpPr>
        <p:spPr>
          <a:xfrm>
            <a:off x="9723840" y="5937199"/>
            <a:ext cx="1800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653F1F71-C981-D244-8F13-7BA50427D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038" y="6315710"/>
            <a:ext cx="908161" cy="365125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CB01415-8704-A14C-B330-D32DBBBCF1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96745661"/>
              </p:ext>
            </p:extLst>
          </p:nvPr>
        </p:nvGraphicFramePr>
        <p:xfrm>
          <a:off x="5730240" y="812801"/>
          <a:ext cx="6116320" cy="4410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0BBF0DE-89FE-2D45-ACA9-CEF1341D1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0" y="1825625"/>
            <a:ext cx="5347641" cy="40035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1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15E397-454C-424E-887D-4A09094C0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60" y="708562"/>
            <a:ext cx="5347641" cy="11170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Slide Heading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51C5E4-20B3-194D-BAFB-E54C5F906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160" y="635634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32813-06BC-C841-9E95-BAE7A3984933}" type="slidenum">
              <a:rPr lang="en-US" b="1" smtClean="0"/>
              <a:pPr/>
              <a:t>‹#›</a:t>
            </a:fld>
            <a:r>
              <a:rPr lang="en-US"/>
              <a:t>  |  Presentation Title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12423-40D9-8E4D-B449-327C086AE6FE}"/>
              </a:ext>
            </a:extLst>
          </p:cNvPr>
          <p:cNvSpPr/>
          <p:nvPr userDrawn="1"/>
        </p:nvSpPr>
        <p:spPr>
          <a:xfrm>
            <a:off x="651840" y="6045199"/>
            <a:ext cx="9072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0E257A-16C1-B24B-AAC4-9B6EE5EDF37F}"/>
              </a:ext>
            </a:extLst>
          </p:cNvPr>
          <p:cNvSpPr/>
          <p:nvPr userDrawn="1"/>
        </p:nvSpPr>
        <p:spPr>
          <a:xfrm>
            <a:off x="9723840" y="5937199"/>
            <a:ext cx="1800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653F1F71-C981-D244-8F13-7BA50427D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038" y="6315710"/>
            <a:ext cx="908161" cy="365125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DCB01415-8704-A14C-B330-D32DBBBCF12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28383684"/>
              </p:ext>
            </p:extLst>
          </p:nvPr>
        </p:nvGraphicFramePr>
        <p:xfrm>
          <a:off x="6482080" y="704801"/>
          <a:ext cx="5024119" cy="461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D89B260-9B99-1740-B5BB-A79A88D55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0" y="1825625"/>
            <a:ext cx="5347641" cy="40035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5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15E397-454C-424E-887D-4A09094C04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60" y="708562"/>
            <a:ext cx="5347641" cy="11170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Slide Heading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51C5E4-20B3-194D-BAFB-E54C5F906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160" y="635634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32813-06BC-C841-9E95-BAE7A3984933}" type="slidenum">
              <a:rPr lang="en-US" b="1" smtClean="0"/>
              <a:pPr/>
              <a:t>‹#›</a:t>
            </a:fld>
            <a:r>
              <a:rPr lang="en-US"/>
              <a:t>  |  Presentation Title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12423-40D9-8E4D-B449-327C086AE6FE}"/>
              </a:ext>
            </a:extLst>
          </p:cNvPr>
          <p:cNvSpPr/>
          <p:nvPr userDrawn="1"/>
        </p:nvSpPr>
        <p:spPr>
          <a:xfrm>
            <a:off x="651840" y="6045199"/>
            <a:ext cx="9072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0E257A-16C1-B24B-AAC4-9B6EE5EDF37F}"/>
              </a:ext>
            </a:extLst>
          </p:cNvPr>
          <p:cNvSpPr/>
          <p:nvPr userDrawn="1"/>
        </p:nvSpPr>
        <p:spPr>
          <a:xfrm>
            <a:off x="9723840" y="5937199"/>
            <a:ext cx="1800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653F1F71-C981-D244-8F13-7BA50427D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038" y="6315710"/>
            <a:ext cx="908161" cy="365125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366A1A2-7830-AF43-B101-EE60C81F099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00141877"/>
              </p:ext>
            </p:extLst>
          </p:nvPr>
        </p:nvGraphicFramePr>
        <p:xfrm>
          <a:off x="651840" y="1825625"/>
          <a:ext cx="8128000" cy="4111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10134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566BE10-1413-2647-A948-16486FD6EF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3706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8F1B22-8D3F-404F-9DD0-8BC41F3ED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60920" y="5659428"/>
            <a:ext cx="4135120" cy="483383"/>
          </a:xfrm>
        </p:spPr>
        <p:txBody>
          <a:bodyPr anchor="t">
            <a:no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www.tus.ie</a:t>
            </a:r>
            <a:endParaRPr lang="en-US" dirty="0"/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9DDCF4-9EA4-A947-A1EC-A896C1FDC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7870" y="5470377"/>
            <a:ext cx="1940579" cy="780207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2FE59F2-300F-524C-A6D3-512856B347F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738160" y="3389339"/>
            <a:ext cx="8715680" cy="927799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you!</a:t>
            </a:r>
          </a:p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92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265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3128" y="0"/>
            <a:ext cx="8668871" cy="6858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D67A94B-8107-4185-9237-F4791429068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D20DE-E273-4DE3-B748-D007663ABA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549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1D595-696C-47A6-A362-3B63F6F1A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875E23-099E-49C2-86E1-F9926F4A3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D566-7D31-46C8-B167-F02A32C27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28CBE-B118-438E-BD4D-04CCCB9B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28697-C1E2-4020-A6C3-5BB5A649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6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A8904-14B1-4F90-830D-391E727DF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961B6-7FB4-451B-9924-5385680D4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1761A-EFDE-4C92-A94B-414ADC491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931B4-8195-4CFD-BFD3-C6D333F4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2DA0F-0D5C-461D-A5DE-67D4C075F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FA7DB-D941-4B77-8B6D-1D5AEA54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90D20-2DD7-4D9F-9216-E38025465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B1773-738C-43B8-801C-B02A93FD8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ECC4-C890-4223-B989-F5E3B809D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4B710-0331-45A0-8685-17C2E898B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B7A44-B27A-4D66-AD62-2085B46DC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951B8-ACFD-46C1-A35A-D1E217A91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267383-7B3A-4256-9EF9-3ABB5E313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957B-FE1B-482D-BD3B-CAF9A2906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9D6EB-6FDF-4CCA-A467-04B5B0DF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E9022-E20E-41AA-A6BD-69C8C4DF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5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1B22-8D3F-404F-9DD0-8BC41F3ED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2800" y="1122363"/>
            <a:ext cx="8401684" cy="2387600"/>
          </a:xfrm>
        </p:spPr>
        <p:txBody>
          <a:bodyPr anchor="t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10DA17-BAAF-2747-B8EB-9ADE136E70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2800" y="3602038"/>
            <a:ext cx="8401684" cy="124553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Subheading - optional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6F3420-0307-3F49-B0C0-388C85B60E49}"/>
              </a:ext>
            </a:extLst>
          </p:cNvPr>
          <p:cNvGrpSpPr/>
          <p:nvPr userDrawn="1"/>
        </p:nvGrpSpPr>
        <p:grpSpPr>
          <a:xfrm>
            <a:off x="9212126" y="0"/>
            <a:ext cx="3183073" cy="6858000"/>
            <a:chOff x="9214484" y="5080"/>
            <a:chExt cx="3180715" cy="6852920"/>
          </a:xfrm>
        </p:grpSpPr>
        <p:pic>
          <p:nvPicPr>
            <p:cNvPr id="7" name="Picture 6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37B94FE1-2DA1-5441-8E43-A3A1B38882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214484" y="3429000"/>
              <a:ext cx="2977515" cy="3429000"/>
            </a:xfrm>
            <a:prstGeom prst="rect">
              <a:avLst/>
            </a:prstGeom>
          </p:spPr>
        </p:pic>
        <p:pic>
          <p:nvPicPr>
            <p:cNvPr id="20" name="Picture 19" descr="A picture containing qr code&#10;&#10;Description automatically generated">
              <a:extLst>
                <a:ext uri="{FF2B5EF4-FFF2-40B4-BE49-F238E27FC236}">
                  <a16:creationId xmlns:a16="http://schemas.microsoft.com/office/drawing/2014/main" id="{49A5AA3C-7390-8745-B0D8-B630FAEEA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417684" y="5080"/>
              <a:ext cx="2977515" cy="3429000"/>
            </a:xfrm>
            <a:prstGeom prst="rect">
              <a:avLst/>
            </a:prstGeom>
          </p:spPr>
        </p:pic>
      </p:grp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22036045-C79C-3F48-9150-734AD61FF1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00" y="5289867"/>
            <a:ext cx="2217492" cy="89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75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EC35-B242-4D3C-BE60-A59B1AA83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BBE7F-BD57-4AC1-922E-B848800F4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C065-4898-418C-AA9A-48AD06EF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D2F36-96DD-4E64-88F6-897CBADBD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BA2B8-CAAF-4A27-8852-C8BC951E8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E030D-86CF-4A2B-9AFD-E5EE57509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CBF6D3-F54D-42E4-9BC5-9451F928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8B1E6-440F-48B2-99CB-8AD9721C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3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A9E9-8552-472F-8FF6-94F3FCEC3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7EBF8F-E913-4A4D-83BB-0CCF45824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7D235-4F27-462A-BF49-D6E19C2D3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52F07-8959-47D9-BA96-7A2D4132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2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188B2B-4345-4C4A-B164-F44A48DF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2F2AA7-158D-46CA-BEEF-A18B1D01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4BA59-9E8A-4F5D-82AA-80A6FBAC2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F095-46EE-49CD-BD6E-C1F7C4A3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90D44-F672-46F1-89D5-3C43ADADD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CF7CF-53DB-4140-8062-AE7DF8AB3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996D4-BC22-46BF-8CEF-4B6D55FA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4DDB6-1C52-4F30-8B39-5F946804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97943-75FC-4736-9FF2-0A168520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2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BAFC-54C5-40D1-91A7-619764FC8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825836-8618-402A-95E2-795A15C5C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8F083-1E8C-4209-A607-587119014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1B306A-CA76-4ED6-8CBA-C32E796EE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1803D-A9A1-4F98-B448-0A59B6FD8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17CCA-63A5-4344-893A-6E245B7C8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6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B170D-0AAC-4917-9417-8910D5379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8B52A5-2335-47D7-BA86-856824AAC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6747B-9D85-456C-B34B-1D90B572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E2CF7-3EAE-4DAE-BB1D-164C9529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2CE2C-3FD4-4FB6-A3B7-B7A77322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96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8DA573-022E-4F59-AF8A-382A5E0436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3B0F35-8367-4438-96B7-4E3E19622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BA6D7-85C5-4C63-B0E7-ED758FF9B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53414-BD3B-45B2-A40E-B1FFF563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81403-4449-43B8-975C-1490FD31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94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65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86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80E0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1B22-8D3F-404F-9DD0-8BC41F3ED0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2800" y="1122363"/>
            <a:ext cx="7985760" cy="2387600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Chapter Divider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07C054-6C21-3845-9B4F-6A543B8C4B12}"/>
              </a:ext>
            </a:extLst>
          </p:cNvPr>
          <p:cNvGrpSpPr/>
          <p:nvPr userDrawn="1"/>
        </p:nvGrpSpPr>
        <p:grpSpPr>
          <a:xfrm rot="10800000">
            <a:off x="812800" y="3119118"/>
            <a:ext cx="1152000" cy="206401"/>
            <a:chOff x="651840" y="6045198"/>
            <a:chExt cx="1152000" cy="2064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92888E3-21CA-D24E-9D7D-8EAB4C652B26}"/>
                </a:ext>
              </a:extLst>
            </p:cNvPr>
            <p:cNvSpPr>
              <a:spLocks/>
            </p:cNvSpPr>
            <p:nvPr userDrawn="1"/>
          </p:nvSpPr>
          <p:spPr>
            <a:xfrm>
              <a:off x="651840" y="6045198"/>
              <a:ext cx="720000" cy="108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CB76DA-A9B3-0D46-9015-D7CFEB670060}"/>
                </a:ext>
              </a:extLst>
            </p:cNvPr>
            <p:cNvSpPr/>
            <p:nvPr userDrawn="1"/>
          </p:nvSpPr>
          <p:spPr>
            <a:xfrm>
              <a:off x="1371840" y="6143599"/>
              <a:ext cx="432000" cy="108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576EF6A5-8F93-644C-A7B7-2F4E0C2FE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7346" y="0"/>
            <a:ext cx="3038094" cy="68580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752CDC-5110-CE4E-954B-7EDCB7C6F64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2800" y="3608363"/>
            <a:ext cx="8364546" cy="22208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lnSpc>
                <a:spcPct val="100000"/>
              </a:lnSpc>
              <a:buNone/>
              <a:defRPr sz="20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GB" dirty="0"/>
              <a:t>Click to edit Intro Paragraph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078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189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86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67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969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521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545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93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7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ick to edit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524000" y="1821607"/>
            <a:ext cx="9144000" cy="2387601"/>
          </a:xfrm>
          <a:prstGeom prst="rect">
            <a:avLst/>
          </a:prstGeom>
        </p:spPr>
        <p:txBody>
          <a:bodyPr anchor="t"/>
          <a:lstStyle>
            <a:lvl1pPr algn="ctr">
              <a:defRPr sz="6000"/>
            </a:lvl1pPr>
          </a:lstStyle>
          <a:p>
            <a:r>
              <a:t>Click to edit 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4301282"/>
            <a:ext cx="9144000" cy="579998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Click to edit Subheading - optional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2" name="Group 18"/>
          <p:cNvGrpSpPr/>
          <p:nvPr/>
        </p:nvGrpSpPr>
        <p:grpSpPr>
          <a:xfrm>
            <a:off x="-1" y="5410880"/>
            <a:ext cx="12192001" cy="1447121"/>
            <a:chOff x="0" y="0"/>
            <a:chExt cx="12191999" cy="1447120"/>
          </a:xfrm>
        </p:grpSpPr>
        <p:sp>
          <p:nvSpPr>
            <p:cNvPr id="14" name="Rectangle 10"/>
            <p:cNvSpPr/>
            <p:nvPr/>
          </p:nvSpPr>
          <p:spPr>
            <a:xfrm>
              <a:off x="-1" y="901360"/>
              <a:ext cx="9072002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Rectangle 11"/>
            <p:cNvSpPr/>
            <p:nvPr/>
          </p:nvSpPr>
          <p:spPr>
            <a:xfrm>
              <a:off x="9071999" y="721359"/>
              <a:ext cx="3120001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6" name="Rectangle 12"/>
            <p:cNvSpPr/>
            <p:nvPr/>
          </p:nvSpPr>
          <p:spPr>
            <a:xfrm>
              <a:off x="-1" y="545760"/>
              <a:ext cx="9072002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" name="Rectangle 13"/>
            <p:cNvSpPr/>
            <p:nvPr/>
          </p:nvSpPr>
          <p:spPr>
            <a:xfrm>
              <a:off x="9071999" y="365759"/>
              <a:ext cx="3120001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Rectangle 14"/>
            <p:cNvSpPr/>
            <p:nvPr/>
          </p:nvSpPr>
          <p:spPr>
            <a:xfrm>
              <a:off x="-1" y="179999"/>
              <a:ext cx="9072002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Rectangle 15"/>
            <p:cNvSpPr/>
            <p:nvPr/>
          </p:nvSpPr>
          <p:spPr>
            <a:xfrm>
              <a:off x="9071999" y="-1"/>
              <a:ext cx="3120001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" name="Rectangle 16"/>
            <p:cNvSpPr/>
            <p:nvPr/>
          </p:nvSpPr>
          <p:spPr>
            <a:xfrm>
              <a:off x="-1" y="1267120"/>
              <a:ext cx="9072002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" name="Rectangle 17"/>
            <p:cNvSpPr/>
            <p:nvPr/>
          </p:nvSpPr>
          <p:spPr>
            <a:xfrm>
              <a:off x="9071999" y="1087119"/>
              <a:ext cx="3120001" cy="180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3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426" y="642408"/>
            <a:ext cx="1443991" cy="580555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964661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lick to edit 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812800" y="1122362"/>
            <a:ext cx="8401685" cy="238760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Click to edit Presentation Title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12800" y="3602037"/>
            <a:ext cx="8401685" cy="12455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Click to edit Subheading - optional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5" name="Group 7"/>
          <p:cNvGrpSpPr/>
          <p:nvPr/>
        </p:nvGrpSpPr>
        <p:grpSpPr>
          <a:xfrm>
            <a:off x="9212126" y="0"/>
            <a:ext cx="3183073" cy="6858001"/>
            <a:chOff x="0" y="0"/>
            <a:chExt cx="3183072" cy="6857999"/>
          </a:xfrm>
        </p:grpSpPr>
        <p:pic>
          <p:nvPicPr>
            <p:cNvPr id="33" name="Picture 6" descr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426458"/>
              <a:ext cx="2979723" cy="3431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Picture 19" descr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350" y="0"/>
              <a:ext cx="2979723" cy="3431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5289867"/>
            <a:ext cx="2217492" cy="89154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9769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576EF6A5-8F93-644C-A7B7-2F4E0C2FE6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77346" y="0"/>
            <a:ext cx="3038094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713C64-F576-3347-B803-3F3D3FA73F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60" y="708562"/>
            <a:ext cx="8505186" cy="11170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Slide Heading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CAD1FBC-C452-A841-BE81-9BFE70460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0" y="1825625"/>
            <a:ext cx="8505186" cy="40035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654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lick to edit Chapter Divider"/>
          <p:cNvSpPr txBox="1">
            <a:spLocks noGrp="1"/>
          </p:cNvSpPr>
          <p:nvPr>
            <p:ph type="title" hasCustomPrompt="1"/>
          </p:nvPr>
        </p:nvSpPr>
        <p:spPr>
          <a:xfrm>
            <a:off x="812800" y="1122362"/>
            <a:ext cx="7985760" cy="2387601"/>
          </a:xfrm>
          <a:prstGeom prst="rect">
            <a:avLst/>
          </a:prstGeom>
        </p:spPr>
        <p:txBody>
          <a:bodyPr anchor="t"/>
          <a:lstStyle>
            <a:lvl1pPr>
              <a:defRPr sz="4800"/>
            </a:lvl1pPr>
          </a:lstStyle>
          <a:p>
            <a:r>
              <a:t>Click to edit Chapter Divider</a:t>
            </a:r>
          </a:p>
        </p:txBody>
      </p:sp>
      <p:grpSp>
        <p:nvGrpSpPr>
          <p:cNvPr id="47" name="Group 3"/>
          <p:cNvGrpSpPr/>
          <p:nvPr/>
        </p:nvGrpSpPr>
        <p:grpSpPr>
          <a:xfrm>
            <a:off x="812799" y="3119117"/>
            <a:ext cx="1152002" cy="206402"/>
            <a:chOff x="0" y="0"/>
            <a:chExt cx="1151999" cy="206401"/>
          </a:xfrm>
        </p:grpSpPr>
        <p:sp>
          <p:nvSpPr>
            <p:cNvPr id="45" name="Rectangle 8"/>
            <p:cNvSpPr/>
            <p:nvPr/>
          </p:nvSpPr>
          <p:spPr>
            <a:xfrm rot="10800000">
              <a:off x="431999" y="98400"/>
              <a:ext cx="720001" cy="108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Rectangle 10"/>
            <p:cNvSpPr/>
            <p:nvPr/>
          </p:nvSpPr>
          <p:spPr>
            <a:xfrm rot="10800000">
              <a:off x="0" y="-1"/>
              <a:ext cx="432000" cy="108001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48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346" y="0"/>
            <a:ext cx="30380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12800" y="3608363"/>
            <a:ext cx="8364547" cy="22208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FontTx/>
              <a:buNone/>
              <a:defRPr sz="2000"/>
            </a:lvl1pPr>
            <a:lvl2pPr marL="0" indent="457200">
              <a:lnSpc>
                <a:spcPct val="100000"/>
              </a:lnSpc>
              <a:buSzTx/>
              <a:buFontTx/>
              <a:buNone/>
              <a:defRPr sz="2000"/>
            </a:lvl2pPr>
            <a:lvl3pPr marL="0" indent="914400">
              <a:lnSpc>
                <a:spcPct val="100000"/>
              </a:lnSpc>
              <a:buSzTx/>
              <a:buFontTx/>
              <a:buNone/>
              <a:defRPr sz="2000"/>
            </a:lvl3pPr>
            <a:lvl4pPr marL="0" indent="1371600">
              <a:lnSpc>
                <a:spcPct val="100000"/>
              </a:lnSpc>
              <a:buSzTx/>
              <a:buFontTx/>
              <a:buNone/>
              <a:defRPr sz="2000"/>
            </a:lvl4pPr>
            <a:lvl5pPr marL="0" indent="1828800">
              <a:lnSpc>
                <a:spcPct val="100000"/>
              </a:lnSpc>
              <a:buSzTx/>
              <a:buFontTx/>
              <a:buNone/>
              <a:defRPr sz="2000"/>
            </a:lvl5pPr>
          </a:lstStyle>
          <a:p>
            <a:r>
              <a:t>Click to edit Intro Paragraph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0502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7346" y="0"/>
            <a:ext cx="30380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672159" y="708561"/>
            <a:ext cx="8505188" cy="11170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Slide Heading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xfrm>
            <a:off x="672159" y="1825625"/>
            <a:ext cx="8505188" cy="40035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685800" indent="-228600">
              <a:lnSpc>
                <a:spcPct val="100000"/>
              </a:lnSpc>
              <a:defRPr sz="2000"/>
            </a:lvl2pPr>
            <a:lvl3pPr marL="1143000" indent="-228600">
              <a:lnSpc>
                <a:spcPct val="100000"/>
              </a:lnSpc>
              <a:defRPr sz="2000"/>
            </a:lvl3pPr>
            <a:lvl4pPr marL="1600200" indent="-228600">
              <a:lnSpc>
                <a:spcPct val="100000"/>
              </a:lnSpc>
              <a:defRPr sz="2000"/>
            </a:lvl4pPr>
            <a:lvl5pPr marL="2057400" indent="-228600">
              <a:lnSpc>
                <a:spcPct val="10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72349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1849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1626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816236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94" name="Group 1"/>
          <p:cNvGrpSpPr/>
          <p:nvPr/>
        </p:nvGrpSpPr>
        <p:grpSpPr>
          <a:xfrm>
            <a:off x="8162365" y="-1"/>
            <a:ext cx="4029635" cy="6858001"/>
            <a:chOff x="0" y="0"/>
            <a:chExt cx="4029634" cy="6858000"/>
          </a:xfrm>
        </p:grpSpPr>
        <p:grpSp>
          <p:nvGrpSpPr>
            <p:cNvPr id="84" name="Group 3"/>
            <p:cNvGrpSpPr/>
            <p:nvPr/>
          </p:nvGrpSpPr>
          <p:grpSpPr>
            <a:xfrm>
              <a:off x="-1" y="-1"/>
              <a:ext cx="4029636" cy="3429001"/>
              <a:chOff x="0" y="0"/>
              <a:chExt cx="4029634" cy="3429000"/>
            </a:xfrm>
          </p:grpSpPr>
          <p:sp>
            <p:nvSpPr>
              <p:cNvPr id="76" name="Rectangle 4"/>
              <p:cNvSpPr/>
              <p:nvPr/>
            </p:nvSpPr>
            <p:spPr>
              <a:xfrm>
                <a:off x="0" y="2135803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7" name="Rectangle 5"/>
              <p:cNvSpPr/>
              <p:nvPr/>
            </p:nvSpPr>
            <p:spPr>
              <a:xfrm>
                <a:off x="2998429" y="1709286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8" name="Rectangle 7"/>
              <p:cNvSpPr/>
              <p:nvPr/>
            </p:nvSpPr>
            <p:spPr>
              <a:xfrm>
                <a:off x="0" y="1293196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79" name="Rectangle 8"/>
              <p:cNvSpPr/>
              <p:nvPr/>
            </p:nvSpPr>
            <p:spPr>
              <a:xfrm>
                <a:off x="2998429" y="866680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0" name="Rectangle 9"/>
              <p:cNvSpPr/>
              <p:nvPr/>
            </p:nvSpPr>
            <p:spPr>
              <a:xfrm>
                <a:off x="0" y="426516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1" name="Rectangle 10"/>
              <p:cNvSpPr/>
              <p:nvPr/>
            </p:nvSpPr>
            <p:spPr>
              <a:xfrm>
                <a:off x="2998429" y="-1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2" name="Rectangle 11"/>
              <p:cNvSpPr/>
              <p:nvPr/>
            </p:nvSpPr>
            <p:spPr>
              <a:xfrm>
                <a:off x="0" y="3002483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3" name="Rectangle 12"/>
              <p:cNvSpPr/>
              <p:nvPr/>
            </p:nvSpPr>
            <p:spPr>
              <a:xfrm>
                <a:off x="2998429" y="2575967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93" name="Group 13"/>
            <p:cNvGrpSpPr/>
            <p:nvPr/>
          </p:nvGrpSpPr>
          <p:grpSpPr>
            <a:xfrm>
              <a:off x="-1" y="3428999"/>
              <a:ext cx="4029636" cy="3429001"/>
              <a:chOff x="0" y="0"/>
              <a:chExt cx="4029634" cy="3429000"/>
            </a:xfrm>
          </p:grpSpPr>
          <p:sp>
            <p:nvSpPr>
              <p:cNvPr id="85" name="Rectangle 14"/>
              <p:cNvSpPr/>
              <p:nvPr/>
            </p:nvSpPr>
            <p:spPr>
              <a:xfrm>
                <a:off x="0" y="2135803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Rectangle 15"/>
              <p:cNvSpPr/>
              <p:nvPr/>
            </p:nvSpPr>
            <p:spPr>
              <a:xfrm>
                <a:off x="2998429" y="1709286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Rectangle 16"/>
              <p:cNvSpPr/>
              <p:nvPr/>
            </p:nvSpPr>
            <p:spPr>
              <a:xfrm>
                <a:off x="0" y="1293196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Rectangle 17"/>
              <p:cNvSpPr/>
              <p:nvPr/>
            </p:nvSpPr>
            <p:spPr>
              <a:xfrm>
                <a:off x="2998429" y="866680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Rectangle 18"/>
              <p:cNvSpPr/>
              <p:nvPr/>
            </p:nvSpPr>
            <p:spPr>
              <a:xfrm>
                <a:off x="0" y="426516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Rectangle 19"/>
              <p:cNvSpPr/>
              <p:nvPr/>
            </p:nvSpPr>
            <p:spPr>
              <a:xfrm>
                <a:off x="2998429" y="-1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Rectangle 20"/>
              <p:cNvSpPr/>
              <p:nvPr/>
            </p:nvSpPr>
            <p:spPr>
              <a:xfrm>
                <a:off x="0" y="3002483"/>
                <a:ext cx="2998430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Rectangle 21"/>
              <p:cNvSpPr/>
              <p:nvPr/>
            </p:nvSpPr>
            <p:spPr>
              <a:xfrm>
                <a:off x="2998429" y="2575967"/>
                <a:ext cx="1031206" cy="426517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83527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8162366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40" name="Group 42"/>
          <p:cNvGrpSpPr/>
          <p:nvPr/>
        </p:nvGrpSpPr>
        <p:grpSpPr>
          <a:xfrm>
            <a:off x="8162365" y="-1"/>
            <a:ext cx="4029636" cy="6858001"/>
            <a:chOff x="0" y="0"/>
            <a:chExt cx="4029634" cy="6857999"/>
          </a:xfrm>
        </p:grpSpPr>
        <p:sp>
          <p:nvSpPr>
            <p:cNvPr id="103" name="Rectangle 4"/>
            <p:cNvSpPr/>
            <p:nvPr/>
          </p:nvSpPr>
          <p:spPr>
            <a:xfrm>
              <a:off x="0" y="3709868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" name="Rectangle 5"/>
            <p:cNvSpPr/>
            <p:nvPr/>
          </p:nvSpPr>
          <p:spPr>
            <a:xfrm>
              <a:off x="2234497" y="3425524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" name="Rectangle 7"/>
            <p:cNvSpPr/>
            <p:nvPr/>
          </p:nvSpPr>
          <p:spPr>
            <a:xfrm>
              <a:off x="0" y="3148131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" name="Rectangle 8"/>
            <p:cNvSpPr/>
            <p:nvPr/>
          </p:nvSpPr>
          <p:spPr>
            <a:xfrm>
              <a:off x="2234497" y="2863786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" name="Rectangle 9"/>
            <p:cNvSpPr/>
            <p:nvPr/>
          </p:nvSpPr>
          <p:spPr>
            <a:xfrm>
              <a:off x="0" y="2570344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8" name="Rectangle 10"/>
            <p:cNvSpPr/>
            <p:nvPr/>
          </p:nvSpPr>
          <p:spPr>
            <a:xfrm>
              <a:off x="2234497" y="2286000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9" name="Rectangle 11"/>
            <p:cNvSpPr/>
            <p:nvPr/>
          </p:nvSpPr>
          <p:spPr>
            <a:xfrm>
              <a:off x="0" y="4287655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0" name="Rectangle 12"/>
            <p:cNvSpPr/>
            <p:nvPr/>
          </p:nvSpPr>
          <p:spPr>
            <a:xfrm>
              <a:off x="2234497" y="4003312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" name="Rectangle 14"/>
            <p:cNvSpPr/>
            <p:nvPr/>
          </p:nvSpPr>
          <p:spPr>
            <a:xfrm>
              <a:off x="0" y="5995868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" name="Rectangle 15"/>
            <p:cNvSpPr/>
            <p:nvPr/>
          </p:nvSpPr>
          <p:spPr>
            <a:xfrm>
              <a:off x="2234497" y="5711524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" name="Rectangle 16"/>
            <p:cNvSpPr/>
            <p:nvPr/>
          </p:nvSpPr>
          <p:spPr>
            <a:xfrm>
              <a:off x="0" y="5434131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Rectangle 17"/>
            <p:cNvSpPr/>
            <p:nvPr/>
          </p:nvSpPr>
          <p:spPr>
            <a:xfrm>
              <a:off x="2234497" y="5149786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Rectangle 18"/>
            <p:cNvSpPr/>
            <p:nvPr/>
          </p:nvSpPr>
          <p:spPr>
            <a:xfrm>
              <a:off x="0" y="4856344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" name="Rectangle 19"/>
            <p:cNvSpPr/>
            <p:nvPr/>
          </p:nvSpPr>
          <p:spPr>
            <a:xfrm>
              <a:off x="2234497" y="4572000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Rectangle 20"/>
            <p:cNvSpPr/>
            <p:nvPr/>
          </p:nvSpPr>
          <p:spPr>
            <a:xfrm>
              <a:off x="0" y="6573655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" name="Rectangle 21"/>
            <p:cNvSpPr/>
            <p:nvPr/>
          </p:nvSpPr>
          <p:spPr>
            <a:xfrm>
              <a:off x="2234497" y="6289312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9" name="Rectangle 22"/>
            <p:cNvSpPr/>
            <p:nvPr/>
          </p:nvSpPr>
          <p:spPr>
            <a:xfrm>
              <a:off x="0" y="1423868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" name="Rectangle 23"/>
            <p:cNvSpPr/>
            <p:nvPr/>
          </p:nvSpPr>
          <p:spPr>
            <a:xfrm>
              <a:off x="2234497" y="1139524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" name="Rectangle 24"/>
            <p:cNvSpPr/>
            <p:nvPr/>
          </p:nvSpPr>
          <p:spPr>
            <a:xfrm>
              <a:off x="0" y="862131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2" name="Rectangle 25"/>
            <p:cNvSpPr/>
            <p:nvPr/>
          </p:nvSpPr>
          <p:spPr>
            <a:xfrm>
              <a:off x="2234497" y="577786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3" name="Rectangle 26"/>
            <p:cNvSpPr/>
            <p:nvPr/>
          </p:nvSpPr>
          <p:spPr>
            <a:xfrm>
              <a:off x="0" y="284344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" name="Rectangle 27"/>
            <p:cNvSpPr/>
            <p:nvPr/>
          </p:nvSpPr>
          <p:spPr>
            <a:xfrm>
              <a:off x="2234497" y="-1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Rectangle 28"/>
            <p:cNvSpPr/>
            <p:nvPr/>
          </p:nvSpPr>
          <p:spPr>
            <a:xfrm>
              <a:off x="0" y="2001655"/>
              <a:ext cx="223449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" name="Rectangle 29"/>
            <p:cNvSpPr/>
            <p:nvPr/>
          </p:nvSpPr>
          <p:spPr>
            <a:xfrm>
              <a:off x="2234497" y="1717312"/>
              <a:ext cx="768479" cy="284345"/>
            </a:xfrm>
            <a:prstGeom prst="rect">
              <a:avLst/>
            </a:prstGeom>
            <a:solidFill>
              <a:srgbClr val="A394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9" name="Group 6"/>
            <p:cNvGrpSpPr/>
            <p:nvPr/>
          </p:nvGrpSpPr>
          <p:grpSpPr>
            <a:xfrm>
              <a:off x="3002975" y="284344"/>
              <a:ext cx="1026661" cy="6573656"/>
              <a:chOff x="0" y="0"/>
              <a:chExt cx="1026659" cy="6573655"/>
            </a:xfrm>
          </p:grpSpPr>
          <p:sp>
            <p:nvSpPr>
              <p:cNvPr id="127" name="Rectangle 30"/>
              <p:cNvSpPr/>
              <p:nvPr/>
            </p:nvSpPr>
            <p:spPr>
              <a:xfrm>
                <a:off x="-1" y="3425524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8" name="Rectangle 31"/>
              <p:cNvSpPr/>
              <p:nvPr/>
            </p:nvSpPr>
            <p:spPr>
              <a:xfrm>
                <a:off x="-1" y="2863786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" name="Rectangle 32"/>
              <p:cNvSpPr/>
              <p:nvPr/>
            </p:nvSpPr>
            <p:spPr>
              <a:xfrm>
                <a:off x="-1" y="2285999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0" name="Rectangle 33"/>
              <p:cNvSpPr/>
              <p:nvPr/>
            </p:nvSpPr>
            <p:spPr>
              <a:xfrm>
                <a:off x="-1" y="4003311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1" name="Rectangle 34"/>
              <p:cNvSpPr/>
              <p:nvPr/>
            </p:nvSpPr>
            <p:spPr>
              <a:xfrm>
                <a:off x="-1" y="5711524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" name="Rectangle 35"/>
              <p:cNvSpPr/>
              <p:nvPr/>
            </p:nvSpPr>
            <p:spPr>
              <a:xfrm>
                <a:off x="-1" y="5149786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" name="Rectangle 36"/>
              <p:cNvSpPr/>
              <p:nvPr/>
            </p:nvSpPr>
            <p:spPr>
              <a:xfrm>
                <a:off x="-1" y="4572000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4" name="Rectangle 37"/>
              <p:cNvSpPr/>
              <p:nvPr/>
            </p:nvSpPr>
            <p:spPr>
              <a:xfrm>
                <a:off x="-1" y="6289311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" name="Rectangle 38"/>
              <p:cNvSpPr/>
              <p:nvPr/>
            </p:nvSpPr>
            <p:spPr>
              <a:xfrm>
                <a:off x="-1" y="1139524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6" name="Rectangle 39"/>
              <p:cNvSpPr/>
              <p:nvPr/>
            </p:nvSpPr>
            <p:spPr>
              <a:xfrm>
                <a:off x="-1" y="577786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" name="Rectangle 40"/>
              <p:cNvSpPr/>
              <p:nvPr/>
            </p:nvSpPr>
            <p:spPr>
              <a:xfrm>
                <a:off x="-1" y="-1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8" name="Rectangle 41"/>
              <p:cNvSpPr/>
              <p:nvPr/>
            </p:nvSpPr>
            <p:spPr>
              <a:xfrm>
                <a:off x="-1" y="1717311"/>
                <a:ext cx="1026661" cy="284345"/>
              </a:xfrm>
              <a:prstGeom prst="rect">
                <a:avLst/>
              </a:prstGeom>
              <a:solidFill>
                <a:srgbClr val="A3946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</p:grp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488278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672159" y="708561"/>
            <a:ext cx="10773081" cy="11170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Slide Heading</a:t>
            </a:r>
          </a:p>
        </p:txBody>
      </p:sp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672159" y="1825625"/>
            <a:ext cx="10773081" cy="40035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685800" indent="-228600">
              <a:lnSpc>
                <a:spcPct val="100000"/>
              </a:lnSpc>
              <a:defRPr sz="2000"/>
            </a:lvl2pPr>
            <a:lvl3pPr marL="1143000" indent="-228600">
              <a:lnSpc>
                <a:spcPct val="100000"/>
              </a:lnSpc>
              <a:defRPr sz="2000"/>
            </a:lvl3pPr>
            <a:lvl4pPr marL="1600200" indent="-228600">
              <a:lnSpc>
                <a:spcPct val="100000"/>
              </a:lnSpc>
              <a:defRPr sz="2000"/>
            </a:lvl4pPr>
            <a:lvl5pPr marL="2057400" indent="-228600">
              <a:lnSpc>
                <a:spcPct val="10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Rectangle 8"/>
          <p:cNvSpPr/>
          <p:nvPr/>
        </p:nvSpPr>
        <p:spPr>
          <a:xfrm>
            <a:off x="651839" y="6045198"/>
            <a:ext cx="9072002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Rectangle 9"/>
          <p:cNvSpPr/>
          <p:nvPr/>
        </p:nvSpPr>
        <p:spPr>
          <a:xfrm>
            <a:off x="9723839" y="5937198"/>
            <a:ext cx="1800001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2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38" y="6315709"/>
            <a:ext cx="908162" cy="36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ATHLONE CAMPUS"/>
          <p:cNvSpPr txBox="1"/>
          <p:nvPr/>
        </p:nvSpPr>
        <p:spPr>
          <a:xfrm>
            <a:off x="601039" y="6406832"/>
            <a:ext cx="1056195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defRPr sz="800" b="1">
                <a:solidFill>
                  <a:srgbClr val="A3946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ATHLONE CAMPUS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91614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672159" y="708561"/>
            <a:ext cx="5347643" cy="11170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Slide Heading</a:t>
            </a:r>
          </a:p>
        </p:txBody>
      </p:sp>
      <p:sp>
        <p:nvSpPr>
          <p:cNvPr id="162" name="Rectangle 10"/>
          <p:cNvSpPr/>
          <p:nvPr/>
        </p:nvSpPr>
        <p:spPr>
          <a:xfrm>
            <a:off x="651839" y="6045198"/>
            <a:ext cx="9072002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Rectangle 11"/>
          <p:cNvSpPr/>
          <p:nvPr/>
        </p:nvSpPr>
        <p:spPr>
          <a:xfrm>
            <a:off x="9723839" y="5937198"/>
            <a:ext cx="1800001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4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38" y="6315709"/>
            <a:ext cx="908162" cy="36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2159" y="1825625"/>
            <a:ext cx="5347643" cy="40035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685800" indent="-228600">
              <a:lnSpc>
                <a:spcPct val="100000"/>
              </a:lnSpc>
              <a:defRPr sz="2000"/>
            </a:lvl2pPr>
            <a:lvl3pPr marL="1143000" indent="-228600">
              <a:lnSpc>
                <a:spcPct val="100000"/>
              </a:lnSpc>
              <a:defRPr sz="2000"/>
            </a:lvl3pPr>
            <a:lvl4pPr marL="1600200" indent="-228600">
              <a:lnSpc>
                <a:spcPct val="100000"/>
              </a:lnSpc>
              <a:defRPr sz="2000"/>
            </a:lvl4pPr>
            <a:lvl5pPr marL="2057400" indent="-228600">
              <a:lnSpc>
                <a:spcPct val="10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6548718" y="704801"/>
            <a:ext cx="4957481" cy="502924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52203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672159" y="708561"/>
            <a:ext cx="5347643" cy="11170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Slide Heading</a:t>
            </a:r>
          </a:p>
        </p:txBody>
      </p:sp>
      <p:sp>
        <p:nvSpPr>
          <p:cNvPr id="175" name="Rectangle 7"/>
          <p:cNvSpPr/>
          <p:nvPr/>
        </p:nvSpPr>
        <p:spPr>
          <a:xfrm>
            <a:off x="651839" y="6045198"/>
            <a:ext cx="9072002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Rectangle 8"/>
          <p:cNvSpPr/>
          <p:nvPr/>
        </p:nvSpPr>
        <p:spPr>
          <a:xfrm>
            <a:off x="9723839" y="5937198"/>
            <a:ext cx="1800001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38" y="6315709"/>
            <a:ext cx="908162" cy="36512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8" name="Chart 11"/>
          <p:cNvGraphicFramePr/>
          <p:nvPr/>
        </p:nvGraphicFramePr>
        <p:xfrm>
          <a:off x="7139455" y="991306"/>
          <a:ext cx="3297890" cy="401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2159" y="1825625"/>
            <a:ext cx="5347643" cy="40035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685800" indent="-228600">
              <a:lnSpc>
                <a:spcPct val="100000"/>
              </a:lnSpc>
              <a:defRPr sz="2000"/>
            </a:lvl2pPr>
            <a:lvl3pPr marL="1143000" indent="-228600">
              <a:lnSpc>
                <a:spcPct val="100000"/>
              </a:lnSpc>
              <a:defRPr sz="2000"/>
            </a:lvl3pPr>
            <a:lvl4pPr marL="1600200" indent="-228600">
              <a:lnSpc>
                <a:spcPct val="100000"/>
              </a:lnSpc>
              <a:defRPr sz="2000"/>
            </a:lvl4pPr>
            <a:lvl5pPr marL="2057400" indent="-228600">
              <a:lnSpc>
                <a:spcPct val="10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881720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672159" y="708561"/>
            <a:ext cx="5347643" cy="11170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Slide Heading</a:t>
            </a:r>
          </a:p>
        </p:txBody>
      </p:sp>
      <p:sp>
        <p:nvSpPr>
          <p:cNvPr id="188" name="Rectangle 7"/>
          <p:cNvSpPr/>
          <p:nvPr/>
        </p:nvSpPr>
        <p:spPr>
          <a:xfrm>
            <a:off x="651839" y="6045198"/>
            <a:ext cx="9072002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 8"/>
          <p:cNvSpPr/>
          <p:nvPr/>
        </p:nvSpPr>
        <p:spPr>
          <a:xfrm>
            <a:off x="9723839" y="5937198"/>
            <a:ext cx="1800001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38" y="6315709"/>
            <a:ext cx="908162" cy="36512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1" name="Chart 11"/>
          <p:cNvGraphicFramePr/>
          <p:nvPr/>
        </p:nvGraphicFramePr>
        <p:xfrm>
          <a:off x="6516503" y="887876"/>
          <a:ext cx="4824597" cy="4205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2159" y="1825625"/>
            <a:ext cx="5347643" cy="400357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 marL="685800" indent="-228600">
              <a:lnSpc>
                <a:spcPct val="100000"/>
              </a:lnSpc>
              <a:defRPr sz="2000"/>
            </a:lvl2pPr>
            <a:lvl3pPr marL="1143000" indent="-228600">
              <a:lnSpc>
                <a:spcPct val="100000"/>
              </a:lnSpc>
              <a:defRPr sz="2000"/>
            </a:lvl3pPr>
            <a:lvl4pPr marL="1600200" indent="-228600">
              <a:lnSpc>
                <a:spcPct val="100000"/>
              </a:lnSpc>
              <a:defRPr sz="2000"/>
            </a:lvl4pPr>
            <a:lvl5pPr marL="2057400" indent="-228600">
              <a:lnSpc>
                <a:spcPct val="100000"/>
              </a:lnSpc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12396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672159" y="708561"/>
            <a:ext cx="5347643" cy="1117064"/>
          </a:xfrm>
          <a:prstGeom prst="rect">
            <a:avLst/>
          </a:prstGeom>
        </p:spPr>
        <p:txBody>
          <a:bodyPr anchor="t"/>
          <a:lstStyle>
            <a:lvl1pPr>
              <a:defRPr sz="2800"/>
            </a:lvl1pPr>
          </a:lstStyle>
          <a:p>
            <a:r>
              <a:t>Slide Heading</a:t>
            </a:r>
          </a:p>
        </p:txBody>
      </p:sp>
      <p:sp>
        <p:nvSpPr>
          <p:cNvPr id="201" name="Rectangle 7"/>
          <p:cNvSpPr/>
          <p:nvPr/>
        </p:nvSpPr>
        <p:spPr>
          <a:xfrm>
            <a:off x="651839" y="6045198"/>
            <a:ext cx="9072002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2" name="Rectangle 8"/>
          <p:cNvSpPr/>
          <p:nvPr/>
        </p:nvSpPr>
        <p:spPr>
          <a:xfrm>
            <a:off x="9723839" y="5937198"/>
            <a:ext cx="1800001" cy="108001"/>
          </a:xfrm>
          <a:prstGeom prst="rect">
            <a:avLst/>
          </a:prstGeom>
          <a:solidFill>
            <a:srgbClr val="A3946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038" y="6315709"/>
            <a:ext cx="908162" cy="365126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4" name="Chart 1"/>
          <p:cNvGraphicFramePr/>
          <p:nvPr/>
        </p:nvGraphicFramePr>
        <p:xfrm>
          <a:off x="710541" y="1842895"/>
          <a:ext cx="7910550" cy="387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49994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9267A86-9229-DC4E-B1AA-8F0E3F7FB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1848" cy="6858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 descr="A picture containing qr code&#10;&#10;Description automatically generated">
            <a:extLst>
              <a:ext uri="{FF2B5EF4-FFF2-40B4-BE49-F238E27FC236}">
                <a16:creationId xmlns:a16="http://schemas.microsoft.com/office/drawing/2014/main" id="{37B94FE1-2DA1-5441-8E43-A3A1B38882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28080" y="-10064"/>
            <a:ext cx="5963768" cy="68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208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672159" y="365125"/>
            <a:ext cx="1077308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84210" y="685800"/>
            <a:ext cx="4937656" cy="3615267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35866" cy="333088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1371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AF46C-A220-A44A-838E-0FEC5B4E2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8162365" cy="6858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0E01B8-EDDD-AA4D-919A-85C497427E9E}"/>
              </a:ext>
            </a:extLst>
          </p:cNvPr>
          <p:cNvGrpSpPr/>
          <p:nvPr userDrawn="1"/>
        </p:nvGrpSpPr>
        <p:grpSpPr>
          <a:xfrm>
            <a:off x="8162365" y="0"/>
            <a:ext cx="4029635" cy="6858000"/>
            <a:chOff x="8162365" y="0"/>
            <a:chExt cx="402963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A5DF090-5F4D-8840-8F21-A3BC97F175A0}"/>
                </a:ext>
              </a:extLst>
            </p:cNvPr>
            <p:cNvGrpSpPr/>
            <p:nvPr userDrawn="1"/>
          </p:nvGrpSpPr>
          <p:grpSpPr>
            <a:xfrm>
              <a:off x="8162365" y="0"/>
              <a:ext cx="4029635" cy="3429000"/>
              <a:chOff x="0" y="5174319"/>
              <a:chExt cx="12192000" cy="144712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EA095DC-70AA-DF48-AE36-4B5D00FDDDCE}"/>
                  </a:ext>
                </a:extLst>
              </p:cNvPr>
              <p:cNvSpPr/>
              <p:nvPr userDrawn="1"/>
            </p:nvSpPr>
            <p:spPr>
              <a:xfrm>
                <a:off x="0" y="607567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0C8D77-9231-074A-914A-28CBD8B81F32}"/>
                  </a:ext>
                </a:extLst>
              </p:cNvPr>
              <p:cNvSpPr/>
              <p:nvPr userDrawn="1"/>
            </p:nvSpPr>
            <p:spPr>
              <a:xfrm>
                <a:off x="9072000" y="589567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438F590-F127-1E42-A63B-E17A2AA8BBB6}"/>
                  </a:ext>
                </a:extLst>
              </p:cNvPr>
              <p:cNvSpPr/>
              <p:nvPr userDrawn="1"/>
            </p:nvSpPr>
            <p:spPr>
              <a:xfrm>
                <a:off x="0" y="572007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A799B40-5B74-234E-A6A9-ECAD94DF9738}"/>
                  </a:ext>
                </a:extLst>
              </p:cNvPr>
              <p:cNvSpPr/>
              <p:nvPr userDrawn="1"/>
            </p:nvSpPr>
            <p:spPr>
              <a:xfrm>
                <a:off x="9072000" y="554007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741C07-A048-8E4B-A694-6C2C15AC6414}"/>
                  </a:ext>
                </a:extLst>
              </p:cNvPr>
              <p:cNvSpPr/>
              <p:nvPr userDrawn="1"/>
            </p:nvSpPr>
            <p:spPr>
              <a:xfrm>
                <a:off x="0" y="535431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FE86C26-B19E-6848-8BA5-AEAE44617826}"/>
                  </a:ext>
                </a:extLst>
              </p:cNvPr>
              <p:cNvSpPr/>
              <p:nvPr userDrawn="1"/>
            </p:nvSpPr>
            <p:spPr>
              <a:xfrm>
                <a:off x="9072000" y="517431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F784491-BA72-C243-B30F-8987F1928EF8}"/>
                  </a:ext>
                </a:extLst>
              </p:cNvPr>
              <p:cNvSpPr/>
              <p:nvPr userDrawn="1"/>
            </p:nvSpPr>
            <p:spPr>
              <a:xfrm>
                <a:off x="0" y="644143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277C658-4C32-4C4D-A362-D24FBC18A100}"/>
                  </a:ext>
                </a:extLst>
              </p:cNvPr>
              <p:cNvSpPr/>
              <p:nvPr userDrawn="1"/>
            </p:nvSpPr>
            <p:spPr>
              <a:xfrm>
                <a:off x="9072000" y="626143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4F5C73D-ECCA-1144-A827-63EF05972F12}"/>
                </a:ext>
              </a:extLst>
            </p:cNvPr>
            <p:cNvGrpSpPr/>
            <p:nvPr userDrawn="1"/>
          </p:nvGrpSpPr>
          <p:grpSpPr>
            <a:xfrm>
              <a:off x="8162365" y="3429000"/>
              <a:ext cx="4029635" cy="3429000"/>
              <a:chOff x="0" y="5174319"/>
              <a:chExt cx="12192000" cy="144712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DC19E7-7D26-834B-8D9D-4358671D06FD}"/>
                  </a:ext>
                </a:extLst>
              </p:cNvPr>
              <p:cNvSpPr/>
              <p:nvPr userDrawn="1"/>
            </p:nvSpPr>
            <p:spPr>
              <a:xfrm>
                <a:off x="0" y="607567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5A7B0BA-9732-4A47-9C9D-F27D3D0E9558}"/>
                  </a:ext>
                </a:extLst>
              </p:cNvPr>
              <p:cNvSpPr/>
              <p:nvPr userDrawn="1"/>
            </p:nvSpPr>
            <p:spPr>
              <a:xfrm>
                <a:off x="9072000" y="589567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C9A5EE3-B18F-EA41-A551-780CCC68F939}"/>
                  </a:ext>
                </a:extLst>
              </p:cNvPr>
              <p:cNvSpPr/>
              <p:nvPr userDrawn="1"/>
            </p:nvSpPr>
            <p:spPr>
              <a:xfrm>
                <a:off x="0" y="572007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082A18B-EC08-094D-8CBE-624DBAC96BB7}"/>
                  </a:ext>
                </a:extLst>
              </p:cNvPr>
              <p:cNvSpPr/>
              <p:nvPr userDrawn="1"/>
            </p:nvSpPr>
            <p:spPr>
              <a:xfrm>
                <a:off x="9072000" y="554007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9934A4-CAA0-B44D-993C-B1840A8BEAC3}"/>
                  </a:ext>
                </a:extLst>
              </p:cNvPr>
              <p:cNvSpPr/>
              <p:nvPr userDrawn="1"/>
            </p:nvSpPr>
            <p:spPr>
              <a:xfrm>
                <a:off x="0" y="535431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38D9FC2-BF51-5249-9DE4-23A4166B8889}"/>
                  </a:ext>
                </a:extLst>
              </p:cNvPr>
              <p:cNvSpPr/>
              <p:nvPr userDrawn="1"/>
            </p:nvSpPr>
            <p:spPr>
              <a:xfrm>
                <a:off x="9072000" y="517431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48E6494-42A9-3742-9D97-7D1705E8EBA3}"/>
                  </a:ext>
                </a:extLst>
              </p:cNvPr>
              <p:cNvSpPr/>
              <p:nvPr userDrawn="1"/>
            </p:nvSpPr>
            <p:spPr>
              <a:xfrm>
                <a:off x="0" y="6441439"/>
                <a:ext cx="9072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002A858-FE74-4C4E-BB93-B16A856707C4}"/>
                  </a:ext>
                </a:extLst>
              </p:cNvPr>
              <p:cNvSpPr/>
              <p:nvPr userDrawn="1"/>
            </p:nvSpPr>
            <p:spPr>
              <a:xfrm>
                <a:off x="9072000" y="6261439"/>
                <a:ext cx="3120000" cy="180000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7089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6AF46C-A220-A44A-838E-0FEC5B4E2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8162365" cy="68580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80DC3A5-7717-6842-94D4-8C2E18858210}"/>
              </a:ext>
            </a:extLst>
          </p:cNvPr>
          <p:cNvGrpSpPr/>
          <p:nvPr userDrawn="1"/>
        </p:nvGrpSpPr>
        <p:grpSpPr>
          <a:xfrm>
            <a:off x="8162365" y="0"/>
            <a:ext cx="4029635" cy="6858000"/>
            <a:chOff x="8162365" y="423582"/>
            <a:chExt cx="4222376" cy="64344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EA095DC-70AA-DF48-AE36-4B5D00FDDDCE}"/>
                </a:ext>
              </a:extLst>
            </p:cNvPr>
            <p:cNvSpPr/>
            <p:nvPr userDrawn="1"/>
          </p:nvSpPr>
          <p:spPr>
            <a:xfrm>
              <a:off x="8162365" y="3904312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00C8D77-9231-074A-914A-28CBD8B81F32}"/>
                </a:ext>
              </a:extLst>
            </p:cNvPr>
            <p:cNvSpPr/>
            <p:nvPr userDrawn="1"/>
          </p:nvSpPr>
          <p:spPr>
            <a:xfrm>
              <a:off x="10503741" y="3637530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38F590-F127-1E42-A63B-E17A2AA8BBB6}"/>
                </a:ext>
              </a:extLst>
            </p:cNvPr>
            <p:cNvSpPr/>
            <p:nvPr userDrawn="1"/>
          </p:nvSpPr>
          <p:spPr>
            <a:xfrm>
              <a:off x="8162365" y="3377270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799B40-5B74-234E-A6A9-ECAD94DF9738}"/>
                </a:ext>
              </a:extLst>
            </p:cNvPr>
            <p:cNvSpPr/>
            <p:nvPr userDrawn="1"/>
          </p:nvSpPr>
          <p:spPr>
            <a:xfrm>
              <a:off x="10503741" y="3110488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741C07-A048-8E4B-A694-6C2C15AC6414}"/>
                </a:ext>
              </a:extLst>
            </p:cNvPr>
            <p:cNvSpPr/>
            <p:nvPr userDrawn="1"/>
          </p:nvSpPr>
          <p:spPr>
            <a:xfrm>
              <a:off x="8162365" y="2835170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E86C26-B19E-6848-8BA5-AEAE44617826}"/>
                </a:ext>
              </a:extLst>
            </p:cNvPr>
            <p:cNvSpPr/>
            <p:nvPr userDrawn="1"/>
          </p:nvSpPr>
          <p:spPr>
            <a:xfrm>
              <a:off x="10503741" y="2568388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784491-BA72-C243-B30F-8987F1928EF8}"/>
                </a:ext>
              </a:extLst>
            </p:cNvPr>
            <p:cNvSpPr/>
            <p:nvPr userDrawn="1"/>
          </p:nvSpPr>
          <p:spPr>
            <a:xfrm>
              <a:off x="8162365" y="4446412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77C658-4C32-4C4D-A362-D24FBC18A100}"/>
                </a:ext>
              </a:extLst>
            </p:cNvPr>
            <p:cNvSpPr/>
            <p:nvPr userDrawn="1"/>
          </p:nvSpPr>
          <p:spPr>
            <a:xfrm>
              <a:off x="10503741" y="4179631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DC19E7-7D26-834B-8D9D-4358671D06FD}"/>
                </a:ext>
              </a:extLst>
            </p:cNvPr>
            <p:cNvSpPr/>
            <p:nvPr userDrawn="1"/>
          </p:nvSpPr>
          <p:spPr>
            <a:xfrm>
              <a:off x="8162365" y="6049118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5A7B0BA-9732-4A47-9C9D-F27D3D0E9558}"/>
                </a:ext>
              </a:extLst>
            </p:cNvPr>
            <p:cNvSpPr/>
            <p:nvPr userDrawn="1"/>
          </p:nvSpPr>
          <p:spPr>
            <a:xfrm>
              <a:off x="10503741" y="5782336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C9A5EE3-B18F-EA41-A551-780CCC68F939}"/>
                </a:ext>
              </a:extLst>
            </p:cNvPr>
            <p:cNvSpPr/>
            <p:nvPr userDrawn="1"/>
          </p:nvSpPr>
          <p:spPr>
            <a:xfrm>
              <a:off x="8162365" y="5522076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82A18B-EC08-094D-8CBE-624DBAC96BB7}"/>
                </a:ext>
              </a:extLst>
            </p:cNvPr>
            <p:cNvSpPr/>
            <p:nvPr userDrawn="1"/>
          </p:nvSpPr>
          <p:spPr>
            <a:xfrm>
              <a:off x="10503741" y="5255294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9934A4-CAA0-B44D-993C-B1840A8BEAC3}"/>
                </a:ext>
              </a:extLst>
            </p:cNvPr>
            <p:cNvSpPr/>
            <p:nvPr userDrawn="1"/>
          </p:nvSpPr>
          <p:spPr>
            <a:xfrm>
              <a:off x="8162365" y="4979976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38D9FC2-BF51-5249-9DE4-23A4166B8889}"/>
                </a:ext>
              </a:extLst>
            </p:cNvPr>
            <p:cNvSpPr/>
            <p:nvPr userDrawn="1"/>
          </p:nvSpPr>
          <p:spPr>
            <a:xfrm>
              <a:off x="10503741" y="4713194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48E6494-42A9-3742-9D97-7D1705E8EBA3}"/>
                </a:ext>
              </a:extLst>
            </p:cNvPr>
            <p:cNvSpPr/>
            <p:nvPr userDrawn="1"/>
          </p:nvSpPr>
          <p:spPr>
            <a:xfrm>
              <a:off x="8162365" y="6591218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02A858-FE74-4C4E-BB93-B16A856707C4}"/>
                </a:ext>
              </a:extLst>
            </p:cNvPr>
            <p:cNvSpPr/>
            <p:nvPr userDrawn="1"/>
          </p:nvSpPr>
          <p:spPr>
            <a:xfrm>
              <a:off x="10503741" y="6324437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78B143E-0974-B744-B9C0-1DB1DC7C6451}"/>
                </a:ext>
              </a:extLst>
            </p:cNvPr>
            <p:cNvSpPr/>
            <p:nvPr userDrawn="1"/>
          </p:nvSpPr>
          <p:spPr>
            <a:xfrm>
              <a:off x="8162365" y="1759506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9808C7-D434-5942-930F-D35A22CEF746}"/>
                </a:ext>
              </a:extLst>
            </p:cNvPr>
            <p:cNvSpPr/>
            <p:nvPr userDrawn="1"/>
          </p:nvSpPr>
          <p:spPr>
            <a:xfrm>
              <a:off x="10503741" y="1492724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3205D81-438F-9349-B74E-6F9C5430C470}"/>
                </a:ext>
              </a:extLst>
            </p:cNvPr>
            <p:cNvSpPr/>
            <p:nvPr userDrawn="1"/>
          </p:nvSpPr>
          <p:spPr>
            <a:xfrm>
              <a:off x="8162365" y="1232464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7C2F8D-4406-4E4C-B545-CBBE2F662F95}"/>
                </a:ext>
              </a:extLst>
            </p:cNvPr>
            <p:cNvSpPr/>
            <p:nvPr userDrawn="1"/>
          </p:nvSpPr>
          <p:spPr>
            <a:xfrm>
              <a:off x="10503741" y="965682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1CE260-FFA7-6045-BCF7-49FE518DE0EF}"/>
                </a:ext>
              </a:extLst>
            </p:cNvPr>
            <p:cNvSpPr/>
            <p:nvPr userDrawn="1"/>
          </p:nvSpPr>
          <p:spPr>
            <a:xfrm>
              <a:off x="8162365" y="690364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40129C5-412C-D14A-A094-82CF257BFEFA}"/>
                </a:ext>
              </a:extLst>
            </p:cNvPr>
            <p:cNvSpPr/>
            <p:nvPr userDrawn="1"/>
          </p:nvSpPr>
          <p:spPr>
            <a:xfrm>
              <a:off x="10503741" y="423582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318FAD-652A-AB40-A276-AC72124179C0}"/>
                </a:ext>
              </a:extLst>
            </p:cNvPr>
            <p:cNvSpPr/>
            <p:nvPr userDrawn="1"/>
          </p:nvSpPr>
          <p:spPr>
            <a:xfrm>
              <a:off x="8162365" y="2301606"/>
              <a:ext cx="2341376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F933C9A-8950-A04D-919F-E3805161B482}"/>
                </a:ext>
              </a:extLst>
            </p:cNvPr>
            <p:cNvSpPr/>
            <p:nvPr userDrawn="1"/>
          </p:nvSpPr>
          <p:spPr>
            <a:xfrm>
              <a:off x="10503741" y="2034825"/>
              <a:ext cx="805235" cy="266782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78EF92-1255-F64A-8C79-78C6E78EED49}"/>
                </a:ext>
              </a:extLst>
            </p:cNvPr>
            <p:cNvGrpSpPr/>
            <p:nvPr userDrawn="1"/>
          </p:nvGrpSpPr>
          <p:grpSpPr>
            <a:xfrm>
              <a:off x="11308976" y="690364"/>
              <a:ext cx="1075765" cy="6167636"/>
              <a:chOff x="11308976" y="690364"/>
              <a:chExt cx="2341376" cy="616763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CB844ED-C02A-7D49-BA10-A3A11748AA37}"/>
                  </a:ext>
                </a:extLst>
              </p:cNvPr>
              <p:cNvSpPr/>
              <p:nvPr userDrawn="1"/>
            </p:nvSpPr>
            <p:spPr>
              <a:xfrm>
                <a:off x="11308976" y="3904312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1FF6F25-3D4B-174E-AF89-1C6DADC9E95A}"/>
                  </a:ext>
                </a:extLst>
              </p:cNvPr>
              <p:cNvSpPr/>
              <p:nvPr userDrawn="1"/>
            </p:nvSpPr>
            <p:spPr>
              <a:xfrm>
                <a:off x="11308976" y="3377270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422318B-1FD2-EE4B-B96C-62F44C3A5F63}"/>
                  </a:ext>
                </a:extLst>
              </p:cNvPr>
              <p:cNvSpPr/>
              <p:nvPr userDrawn="1"/>
            </p:nvSpPr>
            <p:spPr>
              <a:xfrm>
                <a:off x="11308976" y="2835170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D5AB558-F70E-6743-9341-FACBD4AC06FB}"/>
                  </a:ext>
                </a:extLst>
              </p:cNvPr>
              <p:cNvSpPr/>
              <p:nvPr userDrawn="1"/>
            </p:nvSpPr>
            <p:spPr>
              <a:xfrm>
                <a:off x="11308976" y="4446412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29C515C-4B35-9444-8C0D-88AB3FBBD7D9}"/>
                  </a:ext>
                </a:extLst>
              </p:cNvPr>
              <p:cNvSpPr/>
              <p:nvPr userDrawn="1"/>
            </p:nvSpPr>
            <p:spPr>
              <a:xfrm>
                <a:off x="11308976" y="6049118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8529FD5-9EDD-F046-A638-E1AB6F6D9759}"/>
                  </a:ext>
                </a:extLst>
              </p:cNvPr>
              <p:cNvSpPr/>
              <p:nvPr userDrawn="1"/>
            </p:nvSpPr>
            <p:spPr>
              <a:xfrm>
                <a:off x="11308976" y="5522076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D5F46D2-E587-B948-89D0-D1FF7656E220}"/>
                  </a:ext>
                </a:extLst>
              </p:cNvPr>
              <p:cNvSpPr/>
              <p:nvPr userDrawn="1"/>
            </p:nvSpPr>
            <p:spPr>
              <a:xfrm>
                <a:off x="11308976" y="4979976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2D33BDB-D599-434F-AC90-6FC19B877142}"/>
                  </a:ext>
                </a:extLst>
              </p:cNvPr>
              <p:cNvSpPr/>
              <p:nvPr userDrawn="1"/>
            </p:nvSpPr>
            <p:spPr>
              <a:xfrm>
                <a:off x="11308976" y="6591218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CF553E1-5D9B-BB48-B0CA-794ACAE02DCE}"/>
                  </a:ext>
                </a:extLst>
              </p:cNvPr>
              <p:cNvSpPr/>
              <p:nvPr userDrawn="1"/>
            </p:nvSpPr>
            <p:spPr>
              <a:xfrm>
                <a:off x="11308976" y="1759506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D0A1E78-72F6-E448-8C19-28F6EE0E6A5B}"/>
                  </a:ext>
                </a:extLst>
              </p:cNvPr>
              <p:cNvSpPr/>
              <p:nvPr userDrawn="1"/>
            </p:nvSpPr>
            <p:spPr>
              <a:xfrm>
                <a:off x="11308976" y="1232464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C589C229-06E6-1E47-B253-8F937467D1D1}"/>
                  </a:ext>
                </a:extLst>
              </p:cNvPr>
              <p:cNvSpPr/>
              <p:nvPr userDrawn="1"/>
            </p:nvSpPr>
            <p:spPr>
              <a:xfrm>
                <a:off x="11308976" y="690364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15CBC5-62DD-AA4F-8F0B-21FF6D269BEA}"/>
                  </a:ext>
                </a:extLst>
              </p:cNvPr>
              <p:cNvSpPr/>
              <p:nvPr userDrawn="1"/>
            </p:nvSpPr>
            <p:spPr>
              <a:xfrm>
                <a:off x="11308976" y="2301606"/>
                <a:ext cx="2341376" cy="266782"/>
              </a:xfrm>
              <a:prstGeom prst="rect">
                <a:avLst/>
              </a:prstGeom>
              <a:solidFill>
                <a:srgbClr val="A3946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115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FEDE-5DE5-5744-9430-FA3D2A0FEF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60" y="708562"/>
            <a:ext cx="10773080" cy="11170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Slide Heading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11703-E40F-E24B-9978-2E2CAB662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9BA50C-113D-0F4D-B186-3F51DC27C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160" y="635634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32813-06BC-C841-9E95-BAE7A3984933}" type="slidenum">
              <a:rPr lang="en-US" b="1" smtClean="0"/>
              <a:pPr/>
              <a:t>‹#›</a:t>
            </a:fld>
            <a:r>
              <a:rPr lang="en-US" dirty="0"/>
              <a:t>  |  Presentation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C136E7-E855-404E-B8E5-BA7B607593BB}"/>
              </a:ext>
            </a:extLst>
          </p:cNvPr>
          <p:cNvSpPr/>
          <p:nvPr userDrawn="1"/>
        </p:nvSpPr>
        <p:spPr>
          <a:xfrm>
            <a:off x="651840" y="6045199"/>
            <a:ext cx="9072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C91A30-F195-5140-8E73-095C1140061E}"/>
              </a:ext>
            </a:extLst>
          </p:cNvPr>
          <p:cNvSpPr/>
          <p:nvPr userDrawn="1"/>
        </p:nvSpPr>
        <p:spPr>
          <a:xfrm>
            <a:off x="9723840" y="5937199"/>
            <a:ext cx="1800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A7D18523-32DA-B146-8B4C-BC8C234E3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038" y="6315710"/>
            <a:ext cx="908161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95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4C50091-7746-0C43-8DC2-BCAC953E3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160" y="708562"/>
            <a:ext cx="5347641" cy="11170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GB" dirty="0"/>
              <a:t>Slide Heading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1135BEE-55E7-B44A-880A-8C09D6D86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160" y="635634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32813-06BC-C841-9E95-BAE7A3984933}" type="slidenum">
              <a:rPr lang="en-US" b="1" smtClean="0"/>
              <a:pPr/>
              <a:t>‹#›</a:t>
            </a:fld>
            <a:r>
              <a:rPr lang="en-US"/>
              <a:t>  |  Presentation Title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19CE28-512B-604F-936D-F1D0DB96C2DD}"/>
              </a:ext>
            </a:extLst>
          </p:cNvPr>
          <p:cNvSpPr/>
          <p:nvPr userDrawn="1"/>
        </p:nvSpPr>
        <p:spPr>
          <a:xfrm>
            <a:off x="651840" y="6045199"/>
            <a:ext cx="9072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DF2062-BF33-0C4F-B52D-192E2E258FB4}"/>
              </a:ext>
            </a:extLst>
          </p:cNvPr>
          <p:cNvSpPr/>
          <p:nvPr userDrawn="1"/>
        </p:nvSpPr>
        <p:spPr>
          <a:xfrm>
            <a:off x="9723840" y="5937199"/>
            <a:ext cx="1800000" cy="108000"/>
          </a:xfrm>
          <a:prstGeom prst="rect">
            <a:avLst/>
          </a:prstGeom>
          <a:solidFill>
            <a:srgbClr val="A3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2B71B15C-8AF3-6E4D-8F3A-94A22CA5CE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98038" y="6315710"/>
            <a:ext cx="908161" cy="365125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0ACBC87-DC3E-E546-81DC-3CE766AFC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160" y="1825625"/>
            <a:ext cx="5347641" cy="400357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D5EB77E-BA9C-9247-9CFB-53647D3E06C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548719" y="704801"/>
            <a:ext cx="4957480" cy="502924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609671" indent="0">
              <a:buNone/>
              <a:defRPr sz="3734"/>
            </a:lvl2pPr>
            <a:lvl3pPr marL="1219342" indent="0">
              <a:buNone/>
              <a:defRPr sz="3200"/>
            </a:lvl3pPr>
            <a:lvl4pPr marL="1829014" indent="0">
              <a:buNone/>
              <a:defRPr sz="2667"/>
            </a:lvl4pPr>
            <a:lvl5pPr marL="2438685" indent="0">
              <a:buNone/>
              <a:defRPr sz="2667"/>
            </a:lvl5pPr>
            <a:lvl6pPr marL="3048356" indent="0">
              <a:buNone/>
              <a:defRPr sz="2667"/>
            </a:lvl6pPr>
            <a:lvl7pPr marL="3658027" indent="0">
              <a:buNone/>
              <a:defRPr sz="2667"/>
            </a:lvl7pPr>
            <a:lvl8pPr marL="4267697" indent="0">
              <a:buNone/>
              <a:defRPr sz="2667"/>
            </a:lvl8pPr>
            <a:lvl9pPr marL="4877370" indent="0">
              <a:buNone/>
              <a:defRPr sz="2667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8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3E4AE-132A-8D4E-A781-72EDFCB0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160" y="365125"/>
            <a:ext cx="10773080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976C11-F982-9546-898B-E10760420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160" y="1825625"/>
            <a:ext cx="10773080" cy="40035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98B3B-809D-554C-83E1-E1DF24266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2160" y="635634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7432813-06BC-C841-9E95-BAE7A3984933}" type="slidenum">
              <a:rPr lang="en-US" b="1" smtClean="0"/>
              <a:pPr/>
              <a:t>‹#›</a:t>
            </a:fld>
            <a:r>
              <a:rPr lang="en-US"/>
              <a:t>  | 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3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60" r:id="rId4"/>
    <p:sldLayoutId id="2147483661" r:id="rId5"/>
    <p:sldLayoutId id="2147483662" r:id="rId6"/>
    <p:sldLayoutId id="2147483663" r:id="rId7"/>
    <p:sldLayoutId id="2147483650" r:id="rId8"/>
    <p:sldLayoutId id="2147483652" r:id="rId9"/>
    <p:sldLayoutId id="2147483654" r:id="rId10"/>
    <p:sldLayoutId id="2147483659" r:id="rId11"/>
    <p:sldLayoutId id="2147483658" r:id="rId12"/>
    <p:sldLayoutId id="2147483664" r:id="rId13"/>
    <p:sldLayoutId id="2147483655" r:id="rId14"/>
    <p:sldLayoutId id="2147483689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13950-8105-4D2D-83CF-B128EEE5A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CF4CE-9834-494A-82D9-F38C7544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B46A-150B-45A9-B94F-7FD03BDB3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CF6C7-4E82-42AB-AE2F-4A849FF3C7B9}" type="datetimeFigureOut">
              <a:rPr lang="en-GB" smtClean="0"/>
              <a:t>10/03/2025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C5C48-BDAC-424D-9908-E956B4D51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02A17-486C-4407-B7DA-5E27763220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FA3A9-F7F9-482C-B564-9A9AD362A9E0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8FB450-DF19-3047-B799-5182953A91E5}"/>
              </a:ext>
            </a:extLst>
          </p:cNvPr>
          <p:cNvGrpSpPr/>
          <p:nvPr userDrawn="1"/>
        </p:nvGrpSpPr>
        <p:grpSpPr>
          <a:xfrm>
            <a:off x="0" y="5410880"/>
            <a:ext cx="12192000" cy="1447120"/>
            <a:chOff x="0" y="5174319"/>
            <a:chExt cx="12192000" cy="144712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5BA09B-2A92-F640-953A-D81D5F4A0BA0}"/>
                </a:ext>
              </a:extLst>
            </p:cNvPr>
            <p:cNvSpPr/>
            <p:nvPr userDrawn="1"/>
          </p:nvSpPr>
          <p:spPr>
            <a:xfrm>
              <a:off x="0" y="607567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56DE87-1F47-7541-944B-71737DB343DD}"/>
                </a:ext>
              </a:extLst>
            </p:cNvPr>
            <p:cNvSpPr/>
            <p:nvPr userDrawn="1"/>
          </p:nvSpPr>
          <p:spPr>
            <a:xfrm>
              <a:off x="9072000" y="589567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1068A3-A545-AD46-8DAA-207101793945}"/>
                </a:ext>
              </a:extLst>
            </p:cNvPr>
            <p:cNvSpPr/>
            <p:nvPr userDrawn="1"/>
          </p:nvSpPr>
          <p:spPr>
            <a:xfrm>
              <a:off x="0" y="572007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7026284-5F50-B840-90E0-4656A9C40D4F}"/>
                </a:ext>
              </a:extLst>
            </p:cNvPr>
            <p:cNvSpPr/>
            <p:nvPr userDrawn="1"/>
          </p:nvSpPr>
          <p:spPr>
            <a:xfrm>
              <a:off x="9072000" y="554007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6CC73B-0166-E943-AFFE-CD9FF01E5EDD}"/>
                </a:ext>
              </a:extLst>
            </p:cNvPr>
            <p:cNvSpPr/>
            <p:nvPr userDrawn="1"/>
          </p:nvSpPr>
          <p:spPr>
            <a:xfrm>
              <a:off x="0" y="535431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F412D0-B6F8-AA4B-9E9B-834FDD210793}"/>
                </a:ext>
              </a:extLst>
            </p:cNvPr>
            <p:cNvSpPr/>
            <p:nvPr userDrawn="1"/>
          </p:nvSpPr>
          <p:spPr>
            <a:xfrm>
              <a:off x="9072000" y="517431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3C201B-667C-494E-A3BF-9BD957EC18FB}"/>
                </a:ext>
              </a:extLst>
            </p:cNvPr>
            <p:cNvSpPr/>
            <p:nvPr userDrawn="1"/>
          </p:nvSpPr>
          <p:spPr>
            <a:xfrm>
              <a:off x="0" y="6441439"/>
              <a:ext cx="9072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99D2BB-8752-F842-B238-C0FD6CFACD9C}"/>
                </a:ext>
              </a:extLst>
            </p:cNvPr>
            <p:cNvSpPr/>
            <p:nvPr userDrawn="1"/>
          </p:nvSpPr>
          <p:spPr>
            <a:xfrm>
              <a:off x="9072000" y="6261439"/>
              <a:ext cx="3120000" cy="180000"/>
            </a:xfrm>
            <a:prstGeom prst="rect">
              <a:avLst/>
            </a:prstGeom>
            <a:solidFill>
              <a:srgbClr val="A394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picture containing shape&#10;&#10;Description automatically generated">
            <a:extLst>
              <a:ext uri="{FF2B5EF4-FFF2-40B4-BE49-F238E27FC236}">
                <a16:creationId xmlns:a16="http://schemas.microsoft.com/office/drawing/2014/main" id="{701BF333-ACA1-5240-9FD5-E79304AC111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04993" y="172222"/>
            <a:ext cx="2182013" cy="87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9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8079" y="-10065"/>
            <a:ext cx="5963770" cy="68680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89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rgbClr val="000000"/>
          </a:solidFill>
          <a:uFillTx/>
          <a:latin typeface="Arial Black"/>
          <a:ea typeface="Arial Black"/>
          <a:cs typeface="Arial Black"/>
          <a:sym typeface="Arial Black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7A969.00E1145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cid:image002.jpg@01D8DEEA.E6542F60" TargetMode="Externa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hyperlink" Target="https://www.linkedin.com/posts/atim-cluster_to-together-activity-7066773429596647424-JyX4?utm_source=share&amp;utm_medium=member_ios" TargetMode="Externa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southernassembly.ie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23999-CAFD-E145-B0C6-6AB10395F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Third Level Engineering Provision in the Midlands</a:t>
            </a:r>
            <a:br>
              <a:rPr lang="en-US" dirty="0"/>
            </a:br>
            <a:br>
              <a:rPr lang="en-US" dirty="0"/>
            </a:br>
            <a:r>
              <a:rPr lang="en-US" sz="2900" b="0" dirty="0">
                <a:latin typeface="Arial" panose="020B0604020202020204" pitchFamily="34" charset="0"/>
                <a:cs typeface="Arial" panose="020B0604020202020204" pitchFamily="34" charset="0"/>
              </a:rPr>
              <a:t>Dr Seán Lyons</a:t>
            </a:r>
          </a:p>
        </p:txBody>
      </p:sp>
      <p:pic>
        <p:nvPicPr>
          <p:cNvPr id="3" name="Picture 2" descr="cid:image002.png@01D7A969.00E11450">
            <a:extLst>
              <a:ext uri="{FF2B5EF4-FFF2-40B4-BE49-F238E27FC236}">
                <a16:creationId xmlns:a16="http://schemas.microsoft.com/office/drawing/2014/main" id="{4B6D0585-1AD9-45C0-B08F-1347F4172BAD}"/>
              </a:ext>
            </a:extLst>
          </p:cNvPr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b="55673"/>
          <a:stretch>
            <a:fillRect/>
          </a:stretch>
        </p:blipFill>
        <p:spPr bwMode="auto">
          <a:xfrm>
            <a:off x="1524000" y="501947"/>
            <a:ext cx="2038821" cy="8340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cid:image002.jpg@01D8DEEA.E6542F60">
            <a:extLst>
              <a:ext uri="{FF2B5EF4-FFF2-40B4-BE49-F238E27FC236}">
                <a16:creationId xmlns:a16="http://schemas.microsoft.com/office/drawing/2014/main" id="{CBD87947-0C16-4808-B4DA-E1327CF76185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485" y="501947"/>
            <a:ext cx="1389515" cy="753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580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4159A1-C18D-4903-B88F-19397AAB3DE9}"/>
              </a:ext>
            </a:extLst>
          </p:cNvPr>
          <p:cNvSpPr txBox="1"/>
          <p:nvPr/>
        </p:nvSpPr>
        <p:spPr>
          <a:xfrm>
            <a:off x="336627" y="2959825"/>
            <a:ext cx="390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Parallelogram 4">
            <a:extLst>
              <a:ext uri="{FF2B5EF4-FFF2-40B4-BE49-F238E27FC236}">
                <a16:creationId xmlns:a16="http://schemas.microsoft.com/office/drawing/2014/main" id="{8ED496B9-B3CF-459D-A0A8-F8B01D9F288A}"/>
              </a:ext>
            </a:extLst>
          </p:cNvPr>
          <p:cNvSpPr/>
          <p:nvPr/>
        </p:nvSpPr>
        <p:spPr>
          <a:xfrm flipH="1">
            <a:off x="3934294" y="1385824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chemeClr val="accent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arallelogram 4">
            <a:extLst>
              <a:ext uri="{FF2B5EF4-FFF2-40B4-BE49-F238E27FC236}">
                <a16:creationId xmlns:a16="http://schemas.microsoft.com/office/drawing/2014/main" id="{FEF08A24-1AB3-4705-9D4A-6992C3CFCF85}"/>
              </a:ext>
            </a:extLst>
          </p:cNvPr>
          <p:cNvSpPr/>
          <p:nvPr/>
        </p:nvSpPr>
        <p:spPr>
          <a:xfrm flipH="1" flipV="1">
            <a:off x="3934294" y="3186024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chemeClr val="accent3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6A8128-31DA-47B9-91D2-F3998161BB99}"/>
              </a:ext>
            </a:extLst>
          </p:cNvPr>
          <p:cNvCxnSpPr/>
          <p:nvPr/>
        </p:nvCxnSpPr>
        <p:spPr>
          <a:xfrm flipH="1" flipV="1">
            <a:off x="3934295" y="3150019"/>
            <a:ext cx="1068421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" name="Parallelogram 4">
            <a:extLst>
              <a:ext uri="{FF2B5EF4-FFF2-40B4-BE49-F238E27FC236}">
                <a16:creationId xmlns:a16="http://schemas.microsoft.com/office/drawing/2014/main" id="{A7FE27C4-E4CE-47B4-A200-A1E93BCE8363}"/>
              </a:ext>
            </a:extLst>
          </p:cNvPr>
          <p:cNvSpPr/>
          <p:nvPr/>
        </p:nvSpPr>
        <p:spPr>
          <a:xfrm>
            <a:off x="6145726" y="1369428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rgbClr val="F7AA29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Parallelogram 4">
            <a:extLst>
              <a:ext uri="{FF2B5EF4-FFF2-40B4-BE49-F238E27FC236}">
                <a16:creationId xmlns:a16="http://schemas.microsoft.com/office/drawing/2014/main" id="{9005A1BD-0617-42F5-83BE-4752B507BAF0}"/>
              </a:ext>
            </a:extLst>
          </p:cNvPr>
          <p:cNvSpPr/>
          <p:nvPr/>
        </p:nvSpPr>
        <p:spPr>
          <a:xfrm flipV="1">
            <a:off x="6145726" y="3169628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rgbClr val="981212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BEA00-D47A-41BB-9AB7-D4BDDB8B1D24}"/>
              </a:ext>
            </a:extLst>
          </p:cNvPr>
          <p:cNvCxnSpPr/>
          <p:nvPr/>
        </p:nvCxnSpPr>
        <p:spPr>
          <a:xfrm flipV="1">
            <a:off x="7057011" y="3133623"/>
            <a:ext cx="1068421" cy="0"/>
          </a:xfrm>
          <a:prstGeom prst="line">
            <a:avLst/>
          </a:prstGeom>
          <a:noFill/>
          <a:ln w="38100">
            <a:solidFill>
              <a:srgbClr val="F4394A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Oval 18">
            <a:extLst>
              <a:ext uri="{FF2B5EF4-FFF2-40B4-BE49-F238E27FC236}">
                <a16:creationId xmlns:a16="http://schemas.microsoft.com/office/drawing/2014/main" id="{02F6047E-0FF6-47ED-9ED3-12B9A0FE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487" y="2078089"/>
            <a:ext cx="2110523" cy="2111073"/>
          </a:xfrm>
          <a:prstGeom prst="ellipse">
            <a:avLst/>
          </a:prstGeom>
          <a:solidFill>
            <a:schemeClr val="tx1"/>
          </a:solidFill>
          <a:ln w="76200" cmpd="sng">
            <a:solidFill>
              <a:schemeClr val="bg1">
                <a:lumMod val="65000"/>
              </a:schemeClr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581402-6B26-4141-A436-C4D566504D9D}"/>
              </a:ext>
            </a:extLst>
          </p:cNvPr>
          <p:cNvSpPr/>
          <p:nvPr/>
        </p:nvSpPr>
        <p:spPr>
          <a:xfrm>
            <a:off x="8534158" y="1121516"/>
            <a:ext cx="2268476" cy="547889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Building Information Modelling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8F1B43-DA8C-438A-B913-E394EA12F88A}"/>
              </a:ext>
            </a:extLst>
          </p:cNvPr>
          <p:cNvSpPr/>
          <p:nvPr/>
        </p:nvSpPr>
        <p:spPr>
          <a:xfrm>
            <a:off x="8534158" y="2963994"/>
            <a:ext cx="2268476" cy="307758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Engineering Management</a:t>
            </a:r>
          </a:p>
        </p:txBody>
      </p:sp>
      <p:sp>
        <p:nvSpPr>
          <p:cNvPr id="19" name="Freeform 200">
            <a:extLst>
              <a:ext uri="{FF2B5EF4-FFF2-40B4-BE49-F238E27FC236}">
                <a16:creationId xmlns:a16="http://schemas.microsoft.com/office/drawing/2014/main" id="{F5B9A1F0-9A47-4F3B-99C9-9B8ADDCF6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352" y="2563991"/>
            <a:ext cx="744849" cy="707761"/>
          </a:xfrm>
          <a:custGeom>
            <a:avLst/>
            <a:gdLst>
              <a:gd name="T0" fmla="*/ 309 w 634"/>
              <a:gd name="T1" fmla="*/ 44 h 604"/>
              <a:gd name="T2" fmla="*/ 309 w 634"/>
              <a:gd name="T3" fmla="*/ 44 h 604"/>
              <a:gd name="T4" fmla="*/ 14 w 634"/>
              <a:gd name="T5" fmla="*/ 220 h 604"/>
              <a:gd name="T6" fmla="*/ 14 w 634"/>
              <a:gd name="T7" fmla="*/ 220 h 604"/>
              <a:gd name="T8" fmla="*/ 279 w 634"/>
              <a:gd name="T9" fmla="*/ 338 h 604"/>
              <a:gd name="T10" fmla="*/ 338 w 634"/>
              <a:gd name="T11" fmla="*/ 338 h 604"/>
              <a:gd name="T12" fmla="*/ 603 w 634"/>
              <a:gd name="T13" fmla="*/ 220 h 604"/>
              <a:gd name="T14" fmla="*/ 603 w 634"/>
              <a:gd name="T15" fmla="*/ 161 h 604"/>
              <a:gd name="T16" fmla="*/ 338 w 634"/>
              <a:gd name="T17" fmla="*/ 14 h 604"/>
              <a:gd name="T18" fmla="*/ 279 w 634"/>
              <a:gd name="T19" fmla="*/ 14 h 604"/>
              <a:gd name="T20" fmla="*/ 14 w 634"/>
              <a:gd name="T21" fmla="*/ 161 h 604"/>
              <a:gd name="T22" fmla="*/ 14 w 634"/>
              <a:gd name="T23" fmla="*/ 220 h 604"/>
              <a:gd name="T24" fmla="*/ 309 w 634"/>
              <a:gd name="T25" fmla="*/ 44 h 604"/>
              <a:gd name="T26" fmla="*/ 309 w 634"/>
              <a:gd name="T27" fmla="*/ 44 h 604"/>
              <a:gd name="T28" fmla="*/ 588 w 634"/>
              <a:gd name="T29" fmla="*/ 191 h 604"/>
              <a:gd name="T30" fmla="*/ 309 w 634"/>
              <a:gd name="T31" fmla="*/ 309 h 604"/>
              <a:gd name="T32" fmla="*/ 44 w 634"/>
              <a:gd name="T33" fmla="*/ 191 h 604"/>
              <a:gd name="T34" fmla="*/ 309 w 634"/>
              <a:gd name="T35" fmla="*/ 44 h 604"/>
              <a:gd name="T36" fmla="*/ 309 w 634"/>
              <a:gd name="T37" fmla="*/ 559 h 604"/>
              <a:gd name="T38" fmla="*/ 309 w 634"/>
              <a:gd name="T39" fmla="*/ 559 h 604"/>
              <a:gd name="T40" fmla="*/ 44 w 634"/>
              <a:gd name="T41" fmla="*/ 441 h 604"/>
              <a:gd name="T42" fmla="*/ 0 w 634"/>
              <a:gd name="T43" fmla="*/ 427 h 604"/>
              <a:gd name="T44" fmla="*/ 14 w 634"/>
              <a:gd name="T45" fmla="*/ 471 h 604"/>
              <a:gd name="T46" fmla="*/ 279 w 634"/>
              <a:gd name="T47" fmla="*/ 589 h 604"/>
              <a:gd name="T48" fmla="*/ 338 w 634"/>
              <a:gd name="T49" fmla="*/ 589 h 604"/>
              <a:gd name="T50" fmla="*/ 603 w 634"/>
              <a:gd name="T51" fmla="*/ 471 h 604"/>
              <a:gd name="T52" fmla="*/ 633 w 634"/>
              <a:gd name="T53" fmla="*/ 427 h 604"/>
              <a:gd name="T54" fmla="*/ 588 w 634"/>
              <a:gd name="T55" fmla="*/ 441 h 604"/>
              <a:gd name="T56" fmla="*/ 309 w 634"/>
              <a:gd name="T57" fmla="*/ 559 h 604"/>
              <a:gd name="T58" fmla="*/ 14 w 634"/>
              <a:gd name="T59" fmla="*/ 338 h 604"/>
              <a:gd name="T60" fmla="*/ 14 w 634"/>
              <a:gd name="T61" fmla="*/ 338 h 604"/>
              <a:gd name="T62" fmla="*/ 279 w 634"/>
              <a:gd name="T63" fmla="*/ 471 h 604"/>
              <a:gd name="T64" fmla="*/ 338 w 634"/>
              <a:gd name="T65" fmla="*/ 471 h 604"/>
              <a:gd name="T66" fmla="*/ 603 w 634"/>
              <a:gd name="T67" fmla="*/ 338 h 604"/>
              <a:gd name="T68" fmla="*/ 633 w 634"/>
              <a:gd name="T69" fmla="*/ 294 h 604"/>
              <a:gd name="T70" fmla="*/ 588 w 634"/>
              <a:gd name="T71" fmla="*/ 309 h 604"/>
              <a:gd name="T72" fmla="*/ 309 w 634"/>
              <a:gd name="T73" fmla="*/ 441 h 604"/>
              <a:gd name="T74" fmla="*/ 44 w 634"/>
              <a:gd name="T75" fmla="*/ 309 h 604"/>
              <a:gd name="T76" fmla="*/ 0 w 634"/>
              <a:gd name="T77" fmla="*/ 294 h 604"/>
              <a:gd name="T78" fmla="*/ 14 w 634"/>
              <a:gd name="T79" fmla="*/ 338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04">
                <a:moveTo>
                  <a:pt x="309" y="44"/>
                </a:moveTo>
                <a:lnTo>
                  <a:pt x="309" y="44"/>
                </a:lnTo>
                <a:close/>
                <a:moveTo>
                  <a:pt x="14" y="220"/>
                </a:moveTo>
                <a:lnTo>
                  <a:pt x="14" y="220"/>
                </a:lnTo>
                <a:cubicBezTo>
                  <a:pt x="279" y="338"/>
                  <a:pt x="279" y="338"/>
                  <a:pt x="279" y="338"/>
                </a:cubicBezTo>
                <a:cubicBezTo>
                  <a:pt x="309" y="353"/>
                  <a:pt x="324" y="353"/>
                  <a:pt x="338" y="338"/>
                </a:cubicBezTo>
                <a:cubicBezTo>
                  <a:pt x="603" y="220"/>
                  <a:pt x="603" y="220"/>
                  <a:pt x="603" y="220"/>
                </a:cubicBezTo>
                <a:cubicBezTo>
                  <a:pt x="633" y="206"/>
                  <a:pt x="633" y="176"/>
                  <a:pt x="603" y="161"/>
                </a:cubicBezTo>
                <a:cubicBezTo>
                  <a:pt x="338" y="14"/>
                  <a:pt x="338" y="14"/>
                  <a:pt x="338" y="14"/>
                </a:cubicBezTo>
                <a:cubicBezTo>
                  <a:pt x="324" y="0"/>
                  <a:pt x="309" y="14"/>
                  <a:pt x="279" y="14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0" y="176"/>
                  <a:pt x="0" y="206"/>
                  <a:pt x="14" y="220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588" y="191"/>
                  <a:pt x="588" y="191"/>
                  <a:pt x="588" y="19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44" y="191"/>
                  <a:pt x="44" y="191"/>
                  <a:pt x="44" y="191"/>
                </a:cubicBezTo>
                <a:lnTo>
                  <a:pt x="309" y="44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44" y="441"/>
                  <a:pt x="44" y="441"/>
                  <a:pt x="44" y="441"/>
                </a:cubicBezTo>
                <a:cubicBezTo>
                  <a:pt x="44" y="441"/>
                  <a:pt x="14" y="427"/>
                  <a:pt x="0" y="427"/>
                </a:cubicBezTo>
                <a:cubicBezTo>
                  <a:pt x="0" y="441"/>
                  <a:pt x="0" y="456"/>
                  <a:pt x="14" y="471"/>
                </a:cubicBezTo>
                <a:cubicBezTo>
                  <a:pt x="279" y="589"/>
                  <a:pt x="279" y="589"/>
                  <a:pt x="279" y="589"/>
                </a:cubicBezTo>
                <a:cubicBezTo>
                  <a:pt x="309" y="603"/>
                  <a:pt x="324" y="603"/>
                  <a:pt x="338" y="589"/>
                </a:cubicBezTo>
                <a:cubicBezTo>
                  <a:pt x="603" y="471"/>
                  <a:pt x="603" y="471"/>
                  <a:pt x="603" y="471"/>
                </a:cubicBezTo>
                <a:cubicBezTo>
                  <a:pt x="618" y="471"/>
                  <a:pt x="633" y="441"/>
                  <a:pt x="633" y="427"/>
                </a:cubicBezTo>
                <a:cubicBezTo>
                  <a:pt x="618" y="427"/>
                  <a:pt x="588" y="441"/>
                  <a:pt x="588" y="441"/>
                </a:cubicBezTo>
                <a:lnTo>
                  <a:pt x="309" y="559"/>
                </a:lnTo>
                <a:close/>
                <a:moveTo>
                  <a:pt x="14" y="338"/>
                </a:moveTo>
                <a:lnTo>
                  <a:pt x="14" y="338"/>
                </a:lnTo>
                <a:cubicBezTo>
                  <a:pt x="279" y="471"/>
                  <a:pt x="279" y="471"/>
                  <a:pt x="279" y="471"/>
                </a:cubicBezTo>
                <a:cubicBezTo>
                  <a:pt x="309" y="471"/>
                  <a:pt x="324" y="471"/>
                  <a:pt x="338" y="471"/>
                </a:cubicBezTo>
                <a:cubicBezTo>
                  <a:pt x="603" y="338"/>
                  <a:pt x="603" y="338"/>
                  <a:pt x="603" y="338"/>
                </a:cubicBezTo>
                <a:cubicBezTo>
                  <a:pt x="618" y="338"/>
                  <a:pt x="633" y="309"/>
                  <a:pt x="633" y="294"/>
                </a:cubicBezTo>
                <a:cubicBezTo>
                  <a:pt x="618" y="309"/>
                  <a:pt x="588" y="309"/>
                  <a:pt x="588" y="309"/>
                </a:cubicBezTo>
                <a:cubicBezTo>
                  <a:pt x="309" y="441"/>
                  <a:pt x="309" y="441"/>
                  <a:pt x="309" y="44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309"/>
                  <a:pt x="14" y="309"/>
                  <a:pt x="0" y="294"/>
                </a:cubicBezTo>
                <a:cubicBezTo>
                  <a:pt x="0" y="309"/>
                  <a:pt x="0" y="338"/>
                  <a:pt x="14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6" tIns="22858" rIns="45716" bIns="2285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CDF93-A0C2-4264-97BB-CA420B022DAB}"/>
              </a:ext>
            </a:extLst>
          </p:cNvPr>
          <p:cNvSpPr/>
          <p:nvPr/>
        </p:nvSpPr>
        <p:spPr>
          <a:xfrm>
            <a:off x="8534158" y="4590738"/>
            <a:ext cx="2268476" cy="307758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Mechanical Engineering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13B3AA-83FE-4C44-9301-ABCC1C37FBE1}"/>
              </a:ext>
            </a:extLst>
          </p:cNvPr>
          <p:cNvSpPr/>
          <p:nvPr/>
        </p:nvSpPr>
        <p:spPr>
          <a:xfrm>
            <a:off x="1146785" y="1197434"/>
            <a:ext cx="2268476" cy="310901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Design Engineering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C98B70-E37F-4F06-A40E-25DF9BAD9D7D}"/>
              </a:ext>
            </a:extLst>
          </p:cNvPr>
          <p:cNvSpPr/>
          <p:nvPr/>
        </p:nvSpPr>
        <p:spPr>
          <a:xfrm>
            <a:off x="1146785" y="2865081"/>
            <a:ext cx="2268476" cy="781734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 Capture for Construction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1AD07C-B2CE-4426-9453-B9A847570D69}"/>
              </a:ext>
            </a:extLst>
          </p:cNvPr>
          <p:cNvSpPr/>
          <p:nvPr/>
        </p:nvSpPr>
        <p:spPr>
          <a:xfrm>
            <a:off x="736296" y="4580602"/>
            <a:ext cx="2762355" cy="544746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Automation &amp; Robotics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A6B7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D0C7BB-FF2E-4471-BCF6-480B58847F32}"/>
              </a:ext>
            </a:extLst>
          </p:cNvPr>
          <p:cNvSpPr/>
          <p:nvPr/>
        </p:nvSpPr>
        <p:spPr>
          <a:xfrm>
            <a:off x="3693431" y="1101897"/>
            <a:ext cx="567508" cy="5675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51091E-AEB3-454C-9886-509D68E17B31}"/>
              </a:ext>
            </a:extLst>
          </p:cNvPr>
          <p:cNvSpPr/>
          <p:nvPr/>
        </p:nvSpPr>
        <p:spPr>
          <a:xfrm>
            <a:off x="3693431" y="2849869"/>
            <a:ext cx="567508" cy="567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BE7B37C-0D6C-4A0C-9D7F-DD38FCD6F438}"/>
              </a:ext>
            </a:extLst>
          </p:cNvPr>
          <p:cNvSpPr/>
          <p:nvPr/>
        </p:nvSpPr>
        <p:spPr>
          <a:xfrm>
            <a:off x="3693431" y="4486446"/>
            <a:ext cx="567508" cy="567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262364C-1114-423D-81DE-9E4B4FBC8404}"/>
              </a:ext>
            </a:extLst>
          </p:cNvPr>
          <p:cNvSpPr/>
          <p:nvPr/>
        </p:nvSpPr>
        <p:spPr>
          <a:xfrm>
            <a:off x="7718433" y="1069131"/>
            <a:ext cx="567508" cy="5675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5B17F3-B878-40CF-9E9A-84A7B644018A}"/>
              </a:ext>
            </a:extLst>
          </p:cNvPr>
          <p:cNvSpPr/>
          <p:nvPr/>
        </p:nvSpPr>
        <p:spPr>
          <a:xfrm>
            <a:off x="7718433" y="2817103"/>
            <a:ext cx="567508" cy="567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573ACD-F153-4004-8EBE-14D07F77F809}"/>
              </a:ext>
            </a:extLst>
          </p:cNvPr>
          <p:cNvSpPr/>
          <p:nvPr/>
        </p:nvSpPr>
        <p:spPr>
          <a:xfrm>
            <a:off x="7718433" y="4453680"/>
            <a:ext cx="567508" cy="5675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A8DAD4-6BB2-4EC7-BEEA-4F89289E6DC4}"/>
              </a:ext>
            </a:extLst>
          </p:cNvPr>
          <p:cNvGrpSpPr/>
          <p:nvPr/>
        </p:nvGrpSpPr>
        <p:grpSpPr>
          <a:xfrm>
            <a:off x="3849843" y="1242716"/>
            <a:ext cx="283259" cy="282000"/>
            <a:chOff x="2667000" y="7938"/>
            <a:chExt cx="357188" cy="355600"/>
          </a:xfrm>
          <a:solidFill>
            <a:schemeClr val="bg1"/>
          </a:solidFill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8CAFCD77-3983-48E1-8CC6-4AD590C3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563" y="7938"/>
              <a:ext cx="301625" cy="300038"/>
            </a:xfrm>
            <a:custGeom>
              <a:avLst/>
              <a:gdLst>
                <a:gd name="T0" fmla="*/ 79 w 80"/>
                <a:gd name="T1" fmla="*/ 14 h 80"/>
                <a:gd name="T2" fmla="*/ 66 w 80"/>
                <a:gd name="T3" fmla="*/ 1 h 80"/>
                <a:gd name="T4" fmla="*/ 60 w 80"/>
                <a:gd name="T5" fmla="*/ 1 h 80"/>
                <a:gd name="T6" fmla="*/ 11 w 80"/>
                <a:gd name="T7" fmla="*/ 50 h 80"/>
                <a:gd name="T8" fmla="*/ 1 w 80"/>
                <a:gd name="T9" fmla="*/ 73 h 80"/>
                <a:gd name="T10" fmla="*/ 1 w 80"/>
                <a:gd name="T11" fmla="*/ 74 h 80"/>
                <a:gd name="T12" fmla="*/ 2 w 80"/>
                <a:gd name="T13" fmla="*/ 79 h 80"/>
                <a:gd name="T14" fmla="*/ 5 w 80"/>
                <a:gd name="T15" fmla="*/ 80 h 80"/>
                <a:gd name="T16" fmla="*/ 7 w 80"/>
                <a:gd name="T17" fmla="*/ 80 h 80"/>
                <a:gd name="T18" fmla="*/ 7 w 80"/>
                <a:gd name="T19" fmla="*/ 79 h 80"/>
                <a:gd name="T20" fmla="*/ 11 w 80"/>
                <a:gd name="T21" fmla="*/ 78 h 80"/>
                <a:gd name="T22" fmla="*/ 11 w 80"/>
                <a:gd name="T23" fmla="*/ 78 h 80"/>
                <a:gd name="T24" fmla="*/ 30 w 80"/>
                <a:gd name="T25" fmla="*/ 70 h 80"/>
                <a:gd name="T26" fmla="*/ 79 w 80"/>
                <a:gd name="T27" fmla="*/ 21 h 80"/>
                <a:gd name="T28" fmla="*/ 80 w 80"/>
                <a:gd name="T29" fmla="*/ 18 h 80"/>
                <a:gd name="T30" fmla="*/ 79 w 80"/>
                <a:gd name="T31" fmla="*/ 14 h 80"/>
                <a:gd name="T32" fmla="*/ 6 w 80"/>
                <a:gd name="T33" fmla="*/ 76 h 80"/>
                <a:gd name="T34" fmla="*/ 5 w 80"/>
                <a:gd name="T35" fmla="*/ 76 h 80"/>
                <a:gd name="T36" fmla="*/ 5 w 80"/>
                <a:gd name="T37" fmla="*/ 76 h 80"/>
                <a:gd name="T38" fmla="*/ 5 w 80"/>
                <a:gd name="T39" fmla="*/ 75 h 80"/>
                <a:gd name="T40" fmla="*/ 5 w 80"/>
                <a:gd name="T41" fmla="*/ 74 h 80"/>
                <a:gd name="T42" fmla="*/ 5 w 80"/>
                <a:gd name="T43" fmla="*/ 74 h 80"/>
                <a:gd name="T44" fmla="*/ 6 w 80"/>
                <a:gd name="T45" fmla="*/ 76 h 80"/>
                <a:gd name="T46" fmla="*/ 6 w 80"/>
                <a:gd name="T47" fmla="*/ 76 h 80"/>
                <a:gd name="T48" fmla="*/ 10 w 80"/>
                <a:gd name="T49" fmla="*/ 74 h 80"/>
                <a:gd name="T50" fmla="*/ 7 w 80"/>
                <a:gd name="T51" fmla="*/ 70 h 80"/>
                <a:gd name="T52" fmla="*/ 13 w 80"/>
                <a:gd name="T53" fmla="*/ 55 h 80"/>
                <a:gd name="T54" fmla="*/ 21 w 80"/>
                <a:gd name="T55" fmla="*/ 64 h 80"/>
                <a:gd name="T56" fmla="*/ 21 w 80"/>
                <a:gd name="T57" fmla="*/ 64 h 80"/>
                <a:gd name="T58" fmla="*/ 21 w 80"/>
                <a:gd name="T59" fmla="*/ 64 h 80"/>
                <a:gd name="T60" fmla="*/ 25 w 80"/>
                <a:gd name="T61" fmla="*/ 68 h 80"/>
                <a:gd name="T62" fmla="*/ 10 w 80"/>
                <a:gd name="T63" fmla="*/ 74 h 80"/>
                <a:gd name="T64" fmla="*/ 76 w 80"/>
                <a:gd name="T65" fmla="*/ 18 h 80"/>
                <a:gd name="T66" fmla="*/ 29 w 80"/>
                <a:gd name="T67" fmla="*/ 66 h 80"/>
                <a:gd name="T68" fmla="*/ 26 w 80"/>
                <a:gd name="T69" fmla="*/ 62 h 80"/>
                <a:gd name="T70" fmla="*/ 68 w 80"/>
                <a:gd name="T71" fmla="*/ 20 h 80"/>
                <a:gd name="T72" fmla="*/ 68 w 80"/>
                <a:gd name="T73" fmla="*/ 17 h 80"/>
                <a:gd name="T74" fmla="*/ 65 w 80"/>
                <a:gd name="T75" fmla="*/ 17 h 80"/>
                <a:gd name="T76" fmla="*/ 23 w 80"/>
                <a:gd name="T77" fmla="*/ 60 h 80"/>
                <a:gd name="T78" fmla="*/ 15 w 80"/>
                <a:gd name="T79" fmla="*/ 52 h 80"/>
                <a:gd name="T80" fmla="*/ 62 w 80"/>
                <a:gd name="T81" fmla="*/ 4 h 80"/>
                <a:gd name="T82" fmla="*/ 63 w 80"/>
                <a:gd name="T83" fmla="*/ 4 h 80"/>
                <a:gd name="T84" fmla="*/ 63 w 80"/>
                <a:gd name="T85" fmla="*/ 4 h 80"/>
                <a:gd name="T86" fmla="*/ 76 w 80"/>
                <a:gd name="T87" fmla="*/ 17 h 80"/>
                <a:gd name="T88" fmla="*/ 76 w 80"/>
                <a:gd name="T89" fmla="*/ 18 h 80"/>
                <a:gd name="T90" fmla="*/ 76 w 80"/>
                <a:gd name="T91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" h="80">
                  <a:moveTo>
                    <a:pt x="79" y="14"/>
                  </a:moveTo>
                  <a:cubicBezTo>
                    <a:pt x="66" y="1"/>
                    <a:pt x="66" y="1"/>
                    <a:pt x="66" y="1"/>
                  </a:cubicBezTo>
                  <a:cubicBezTo>
                    <a:pt x="64" y="0"/>
                    <a:pt x="61" y="0"/>
                    <a:pt x="60" y="1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1"/>
                    <a:pt x="10" y="51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5"/>
                    <a:pt x="1" y="77"/>
                    <a:pt x="2" y="79"/>
                  </a:cubicBezTo>
                  <a:cubicBezTo>
                    <a:pt x="3" y="80"/>
                    <a:pt x="4" y="80"/>
                    <a:pt x="5" y="80"/>
                  </a:cubicBezTo>
                  <a:cubicBezTo>
                    <a:pt x="6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9" y="79"/>
                    <a:pt x="10" y="79"/>
                    <a:pt x="11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30" y="71"/>
                    <a:pt x="30" y="70"/>
                    <a:pt x="30" y="70"/>
                  </a:cubicBezTo>
                  <a:cubicBezTo>
                    <a:pt x="31" y="69"/>
                    <a:pt x="79" y="21"/>
                    <a:pt x="79" y="21"/>
                  </a:cubicBezTo>
                  <a:cubicBezTo>
                    <a:pt x="80" y="20"/>
                    <a:pt x="80" y="19"/>
                    <a:pt x="80" y="18"/>
                  </a:cubicBezTo>
                  <a:cubicBezTo>
                    <a:pt x="80" y="17"/>
                    <a:pt x="80" y="15"/>
                    <a:pt x="79" y="14"/>
                  </a:cubicBezTo>
                  <a:close/>
                  <a:moveTo>
                    <a:pt x="6" y="76"/>
                  </a:moveTo>
                  <a:cubicBezTo>
                    <a:pt x="5" y="76"/>
                    <a:pt x="5" y="76"/>
                    <a:pt x="5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4" y="76"/>
                    <a:pt x="4" y="75"/>
                    <a:pt x="5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lose/>
                  <a:moveTo>
                    <a:pt x="10" y="74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10" y="62"/>
                    <a:pt x="12" y="57"/>
                    <a:pt x="13" y="55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3" y="69"/>
                    <a:pt x="19" y="71"/>
                    <a:pt x="10" y="74"/>
                  </a:cubicBezTo>
                  <a:close/>
                  <a:moveTo>
                    <a:pt x="76" y="18"/>
                  </a:moveTo>
                  <a:cubicBezTo>
                    <a:pt x="76" y="18"/>
                    <a:pt x="37" y="58"/>
                    <a:pt x="29" y="66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19"/>
                    <a:pt x="69" y="18"/>
                    <a:pt x="68" y="17"/>
                  </a:cubicBezTo>
                  <a:cubicBezTo>
                    <a:pt x="67" y="17"/>
                    <a:pt x="66" y="17"/>
                    <a:pt x="65" y="17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44"/>
                    <a:pt x="62" y="4"/>
                    <a:pt x="6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17"/>
                    <a:pt x="76" y="18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2121B00E-ACC0-4D3D-8FCA-36A2DD26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79375"/>
              <a:ext cx="285750" cy="284163"/>
            </a:xfrm>
            <a:custGeom>
              <a:avLst/>
              <a:gdLst>
                <a:gd name="T0" fmla="*/ 74 w 76"/>
                <a:gd name="T1" fmla="*/ 30 h 76"/>
                <a:gd name="T2" fmla="*/ 72 w 76"/>
                <a:gd name="T3" fmla="*/ 32 h 76"/>
                <a:gd name="T4" fmla="*/ 72 w 76"/>
                <a:gd name="T5" fmla="*/ 68 h 76"/>
                <a:gd name="T6" fmla="*/ 69 w 76"/>
                <a:gd name="T7" fmla="*/ 72 h 76"/>
                <a:gd name="T8" fmla="*/ 8 w 76"/>
                <a:gd name="T9" fmla="*/ 72 h 76"/>
                <a:gd name="T10" fmla="*/ 4 w 76"/>
                <a:gd name="T11" fmla="*/ 68 h 76"/>
                <a:gd name="T12" fmla="*/ 4 w 76"/>
                <a:gd name="T13" fmla="*/ 7 h 76"/>
                <a:gd name="T14" fmla="*/ 8 w 76"/>
                <a:gd name="T15" fmla="*/ 4 h 76"/>
                <a:gd name="T16" fmla="*/ 44 w 76"/>
                <a:gd name="T17" fmla="*/ 4 h 76"/>
                <a:gd name="T18" fmla="*/ 46 w 76"/>
                <a:gd name="T19" fmla="*/ 2 h 76"/>
                <a:gd name="T20" fmla="*/ 44 w 76"/>
                <a:gd name="T21" fmla="*/ 0 h 76"/>
                <a:gd name="T22" fmla="*/ 8 w 76"/>
                <a:gd name="T23" fmla="*/ 0 h 76"/>
                <a:gd name="T24" fmla="*/ 0 w 76"/>
                <a:gd name="T25" fmla="*/ 7 h 76"/>
                <a:gd name="T26" fmla="*/ 0 w 76"/>
                <a:gd name="T27" fmla="*/ 68 h 76"/>
                <a:gd name="T28" fmla="*/ 8 w 76"/>
                <a:gd name="T29" fmla="*/ 76 h 76"/>
                <a:gd name="T30" fmla="*/ 69 w 76"/>
                <a:gd name="T31" fmla="*/ 76 h 76"/>
                <a:gd name="T32" fmla="*/ 76 w 76"/>
                <a:gd name="T33" fmla="*/ 68 h 76"/>
                <a:gd name="T34" fmla="*/ 76 w 76"/>
                <a:gd name="T35" fmla="*/ 32 h 76"/>
                <a:gd name="T36" fmla="*/ 74 w 76"/>
                <a:gd name="T37" fmla="*/ 3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76">
                  <a:moveTo>
                    <a:pt x="74" y="30"/>
                  </a:moveTo>
                  <a:cubicBezTo>
                    <a:pt x="73" y="30"/>
                    <a:pt x="72" y="31"/>
                    <a:pt x="72" y="32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2" y="72"/>
                    <a:pt x="71" y="72"/>
                    <a:pt x="69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6" y="72"/>
                    <a:pt x="4" y="71"/>
                    <a:pt x="4" y="6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4"/>
                    <a:pt x="8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5"/>
                    <a:pt x="0" y="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3"/>
                    <a:pt x="3" y="76"/>
                    <a:pt x="8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6"/>
                    <a:pt x="76" y="75"/>
                    <a:pt x="76" y="68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1"/>
                    <a:pt x="75" y="30"/>
                    <a:pt x="74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619823-5E52-418C-98D8-96328D6C16B5}"/>
              </a:ext>
            </a:extLst>
          </p:cNvPr>
          <p:cNvGrpSpPr/>
          <p:nvPr/>
        </p:nvGrpSpPr>
        <p:grpSpPr>
          <a:xfrm>
            <a:off x="3820415" y="2977826"/>
            <a:ext cx="314037" cy="314037"/>
            <a:chOff x="3387725" y="3606800"/>
            <a:chExt cx="360363" cy="360363"/>
          </a:xfrm>
          <a:solidFill>
            <a:schemeClr val="bg1"/>
          </a:solidFill>
        </p:grpSpPr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EDD7A11F-E9AE-4812-B818-6BB53F1B14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163" y="3802063"/>
              <a:ext cx="96838" cy="93663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13 w 26"/>
                <a:gd name="T11" fmla="*/ 21 h 25"/>
                <a:gd name="T12" fmla="*/ 4 w 26"/>
                <a:gd name="T13" fmla="*/ 12 h 25"/>
                <a:gd name="T14" fmla="*/ 13 w 26"/>
                <a:gd name="T15" fmla="*/ 4 h 25"/>
                <a:gd name="T16" fmla="*/ 22 w 26"/>
                <a:gd name="T17" fmla="*/ 12 h 25"/>
                <a:gd name="T18" fmla="*/ 13 w 26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4" y="17"/>
                    <a:pt x="4" y="12"/>
                  </a:cubicBezTo>
                  <a:cubicBezTo>
                    <a:pt x="4" y="8"/>
                    <a:pt x="8" y="4"/>
                    <a:pt x="13" y="4"/>
                  </a:cubicBezTo>
                  <a:cubicBezTo>
                    <a:pt x="18" y="4"/>
                    <a:pt x="22" y="8"/>
                    <a:pt x="22" y="12"/>
                  </a:cubicBezTo>
                  <a:cubicBezTo>
                    <a:pt x="22" y="17"/>
                    <a:pt x="18" y="21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01CD89B6-6950-44E8-89A2-118F26A39F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7725" y="3730625"/>
              <a:ext cx="236538" cy="236538"/>
            </a:xfrm>
            <a:custGeom>
              <a:avLst/>
              <a:gdLst>
                <a:gd name="T0" fmla="*/ 55 w 63"/>
                <a:gd name="T1" fmla="*/ 25 h 63"/>
                <a:gd name="T2" fmla="*/ 57 w 63"/>
                <a:gd name="T3" fmla="*/ 15 h 63"/>
                <a:gd name="T4" fmla="*/ 51 w 63"/>
                <a:gd name="T5" fmla="*/ 6 h 63"/>
                <a:gd name="T6" fmla="*/ 43 w 63"/>
                <a:gd name="T7" fmla="*/ 10 h 63"/>
                <a:gd name="T8" fmla="*/ 38 w 63"/>
                <a:gd name="T9" fmla="*/ 2 h 63"/>
                <a:gd name="T10" fmla="*/ 28 w 63"/>
                <a:gd name="T11" fmla="*/ 0 h 63"/>
                <a:gd name="T12" fmla="*/ 25 w 63"/>
                <a:gd name="T13" fmla="*/ 9 h 63"/>
                <a:gd name="T14" fmla="*/ 15 w 63"/>
                <a:gd name="T15" fmla="*/ 6 h 63"/>
                <a:gd name="T16" fmla="*/ 7 w 63"/>
                <a:gd name="T17" fmla="*/ 13 h 63"/>
                <a:gd name="T18" fmla="*/ 11 w 63"/>
                <a:gd name="T19" fmla="*/ 20 h 63"/>
                <a:gd name="T20" fmla="*/ 3 w 63"/>
                <a:gd name="T21" fmla="*/ 25 h 63"/>
                <a:gd name="T22" fmla="*/ 1 w 63"/>
                <a:gd name="T23" fmla="*/ 36 h 63"/>
                <a:gd name="T24" fmla="*/ 9 w 63"/>
                <a:gd name="T25" fmla="*/ 38 h 63"/>
                <a:gd name="T26" fmla="*/ 7 w 63"/>
                <a:gd name="T27" fmla="*/ 48 h 63"/>
                <a:gd name="T28" fmla="*/ 13 w 63"/>
                <a:gd name="T29" fmla="*/ 57 h 63"/>
                <a:gd name="T30" fmla="*/ 21 w 63"/>
                <a:gd name="T31" fmla="*/ 52 h 63"/>
                <a:gd name="T32" fmla="*/ 26 w 63"/>
                <a:gd name="T33" fmla="*/ 61 h 63"/>
                <a:gd name="T34" fmla="*/ 32 w 63"/>
                <a:gd name="T35" fmla="*/ 63 h 63"/>
                <a:gd name="T36" fmla="*/ 38 w 63"/>
                <a:gd name="T37" fmla="*/ 61 h 63"/>
                <a:gd name="T38" fmla="*/ 43 w 63"/>
                <a:gd name="T39" fmla="*/ 52 h 63"/>
                <a:gd name="T40" fmla="*/ 51 w 63"/>
                <a:gd name="T41" fmla="*/ 57 h 63"/>
                <a:gd name="T42" fmla="*/ 57 w 63"/>
                <a:gd name="T43" fmla="*/ 48 h 63"/>
                <a:gd name="T44" fmla="*/ 55 w 63"/>
                <a:gd name="T45" fmla="*/ 38 h 63"/>
                <a:gd name="T46" fmla="*/ 63 w 63"/>
                <a:gd name="T47" fmla="*/ 36 h 63"/>
                <a:gd name="T48" fmla="*/ 61 w 63"/>
                <a:gd name="T49" fmla="*/ 25 h 63"/>
                <a:gd name="T50" fmla="*/ 53 w 63"/>
                <a:gd name="T51" fmla="*/ 35 h 63"/>
                <a:gd name="T52" fmla="*/ 49 w 63"/>
                <a:gd name="T53" fmla="*/ 42 h 63"/>
                <a:gd name="T54" fmla="*/ 53 w 63"/>
                <a:gd name="T55" fmla="*/ 49 h 63"/>
                <a:gd name="T56" fmla="*/ 44 w 63"/>
                <a:gd name="T57" fmla="*/ 48 h 63"/>
                <a:gd name="T58" fmla="*/ 37 w 63"/>
                <a:gd name="T59" fmla="*/ 51 h 63"/>
                <a:gd name="T60" fmla="*/ 34 w 63"/>
                <a:gd name="T61" fmla="*/ 59 h 63"/>
                <a:gd name="T62" fmla="*/ 29 w 63"/>
                <a:gd name="T63" fmla="*/ 52 h 63"/>
                <a:gd name="T64" fmla="*/ 22 w 63"/>
                <a:gd name="T65" fmla="*/ 48 h 63"/>
                <a:gd name="T66" fmla="*/ 14 w 63"/>
                <a:gd name="T67" fmla="*/ 52 h 63"/>
                <a:gd name="T68" fmla="*/ 15 w 63"/>
                <a:gd name="T69" fmla="*/ 44 h 63"/>
                <a:gd name="T70" fmla="*/ 13 w 63"/>
                <a:gd name="T71" fmla="*/ 36 h 63"/>
                <a:gd name="T72" fmla="*/ 5 w 63"/>
                <a:gd name="T73" fmla="*/ 34 h 63"/>
                <a:gd name="T74" fmla="*/ 11 w 63"/>
                <a:gd name="T75" fmla="*/ 28 h 63"/>
                <a:gd name="T76" fmla="*/ 15 w 63"/>
                <a:gd name="T77" fmla="*/ 21 h 63"/>
                <a:gd name="T78" fmla="*/ 11 w 63"/>
                <a:gd name="T79" fmla="*/ 14 h 63"/>
                <a:gd name="T80" fmla="*/ 19 w 63"/>
                <a:gd name="T81" fmla="*/ 14 h 63"/>
                <a:gd name="T82" fmla="*/ 27 w 63"/>
                <a:gd name="T83" fmla="*/ 12 h 63"/>
                <a:gd name="T84" fmla="*/ 30 w 63"/>
                <a:gd name="T85" fmla="*/ 4 h 63"/>
                <a:gd name="T86" fmla="*/ 35 w 63"/>
                <a:gd name="T87" fmla="*/ 11 h 63"/>
                <a:gd name="T88" fmla="*/ 42 w 63"/>
                <a:gd name="T89" fmla="*/ 15 h 63"/>
                <a:gd name="T90" fmla="*/ 50 w 63"/>
                <a:gd name="T91" fmla="*/ 11 h 63"/>
                <a:gd name="T92" fmla="*/ 49 w 63"/>
                <a:gd name="T93" fmla="*/ 19 h 63"/>
                <a:gd name="T94" fmla="*/ 51 w 63"/>
                <a:gd name="T95" fmla="*/ 27 h 63"/>
                <a:gd name="T96" fmla="*/ 59 w 63"/>
                <a:gd name="T97" fmla="*/ 2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63">
                  <a:moveTo>
                    <a:pt x="61" y="25"/>
                  </a:moveTo>
                  <a:cubicBezTo>
                    <a:pt x="55" y="25"/>
                    <a:pt x="55" y="25"/>
                    <a:pt x="55" y="25"/>
                  </a:cubicBezTo>
                  <a:cubicBezTo>
                    <a:pt x="54" y="23"/>
                    <a:pt x="54" y="22"/>
                    <a:pt x="53" y="20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4"/>
                    <a:pt x="58" y="13"/>
                    <a:pt x="57" y="13"/>
                  </a:cubicBezTo>
                  <a:cubicBezTo>
                    <a:pt x="55" y="10"/>
                    <a:pt x="53" y="8"/>
                    <a:pt x="51" y="6"/>
                  </a:cubicBezTo>
                  <a:cubicBezTo>
                    <a:pt x="50" y="6"/>
                    <a:pt x="49" y="6"/>
                    <a:pt x="48" y="6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0" y="9"/>
                    <a:pt x="39" y="9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33" y="0"/>
                    <a:pt x="31" y="0"/>
                    <a:pt x="28" y="0"/>
                  </a:cubicBezTo>
                  <a:cubicBezTo>
                    <a:pt x="27" y="0"/>
                    <a:pt x="26" y="1"/>
                    <a:pt x="26" y="2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2" y="10"/>
                    <a:pt x="21" y="1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4" y="6"/>
                    <a:pt x="13" y="6"/>
                  </a:cubicBezTo>
                  <a:cubicBezTo>
                    <a:pt x="11" y="8"/>
                    <a:pt x="9" y="10"/>
                    <a:pt x="7" y="13"/>
                  </a:cubicBezTo>
                  <a:cubicBezTo>
                    <a:pt x="6" y="13"/>
                    <a:pt x="6" y="14"/>
                    <a:pt x="7" y="1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2"/>
                    <a:pt x="10" y="23"/>
                    <a:pt x="9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0" y="30"/>
                    <a:pt x="0" y="33"/>
                    <a:pt x="1" y="36"/>
                  </a:cubicBezTo>
                  <a:cubicBezTo>
                    <a:pt x="1" y="37"/>
                    <a:pt x="2" y="37"/>
                    <a:pt x="3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40"/>
                    <a:pt x="10" y="41"/>
                    <a:pt x="11" y="43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6" y="49"/>
                    <a:pt x="6" y="50"/>
                    <a:pt x="7" y="50"/>
                  </a:cubicBezTo>
                  <a:cubicBezTo>
                    <a:pt x="9" y="53"/>
                    <a:pt x="11" y="55"/>
                    <a:pt x="13" y="57"/>
                  </a:cubicBezTo>
                  <a:cubicBezTo>
                    <a:pt x="14" y="57"/>
                    <a:pt x="15" y="57"/>
                    <a:pt x="15" y="57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4" y="54"/>
                    <a:pt x="25" y="5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2"/>
                    <a:pt x="27" y="62"/>
                    <a:pt x="28" y="63"/>
                  </a:cubicBezTo>
                  <a:cubicBezTo>
                    <a:pt x="29" y="63"/>
                    <a:pt x="30" y="63"/>
                    <a:pt x="32" y="63"/>
                  </a:cubicBezTo>
                  <a:cubicBezTo>
                    <a:pt x="33" y="63"/>
                    <a:pt x="35" y="63"/>
                    <a:pt x="36" y="63"/>
                  </a:cubicBezTo>
                  <a:cubicBezTo>
                    <a:pt x="37" y="62"/>
                    <a:pt x="38" y="62"/>
                    <a:pt x="38" y="61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2" y="53"/>
                    <a:pt x="43" y="52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7"/>
                    <a:pt x="50" y="57"/>
                    <a:pt x="51" y="57"/>
                  </a:cubicBezTo>
                  <a:cubicBezTo>
                    <a:pt x="53" y="55"/>
                    <a:pt x="55" y="53"/>
                    <a:pt x="57" y="50"/>
                  </a:cubicBezTo>
                  <a:cubicBezTo>
                    <a:pt x="58" y="50"/>
                    <a:pt x="57" y="49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4" y="41"/>
                    <a:pt x="54" y="40"/>
                    <a:pt x="55" y="38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7"/>
                    <a:pt x="63" y="37"/>
                    <a:pt x="63" y="36"/>
                  </a:cubicBezTo>
                  <a:cubicBezTo>
                    <a:pt x="63" y="33"/>
                    <a:pt x="63" y="30"/>
                    <a:pt x="63" y="27"/>
                  </a:cubicBezTo>
                  <a:cubicBezTo>
                    <a:pt x="63" y="26"/>
                    <a:pt x="62" y="26"/>
                    <a:pt x="61" y="25"/>
                  </a:cubicBezTo>
                  <a:close/>
                  <a:moveTo>
                    <a:pt x="59" y="34"/>
                  </a:moveTo>
                  <a:cubicBezTo>
                    <a:pt x="53" y="35"/>
                    <a:pt x="53" y="35"/>
                    <a:pt x="53" y="35"/>
                  </a:cubicBezTo>
                  <a:cubicBezTo>
                    <a:pt x="52" y="35"/>
                    <a:pt x="51" y="35"/>
                    <a:pt x="51" y="36"/>
                  </a:cubicBezTo>
                  <a:cubicBezTo>
                    <a:pt x="51" y="38"/>
                    <a:pt x="50" y="40"/>
                    <a:pt x="49" y="42"/>
                  </a:cubicBezTo>
                  <a:cubicBezTo>
                    <a:pt x="48" y="42"/>
                    <a:pt x="48" y="43"/>
                    <a:pt x="49" y="44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2" y="50"/>
                    <a:pt x="51" y="51"/>
                    <a:pt x="50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2" y="48"/>
                  </a:cubicBezTo>
                  <a:cubicBezTo>
                    <a:pt x="40" y="49"/>
                    <a:pt x="39" y="50"/>
                    <a:pt x="37" y="51"/>
                  </a:cubicBezTo>
                  <a:cubicBezTo>
                    <a:pt x="36" y="51"/>
                    <a:pt x="35" y="52"/>
                    <a:pt x="35" y="52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3" y="59"/>
                    <a:pt x="31" y="59"/>
                    <a:pt x="30" y="59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8" y="51"/>
                    <a:pt x="27" y="51"/>
                  </a:cubicBezTo>
                  <a:cubicBezTo>
                    <a:pt x="25" y="50"/>
                    <a:pt x="23" y="49"/>
                    <a:pt x="22" y="48"/>
                  </a:cubicBezTo>
                  <a:cubicBezTo>
                    <a:pt x="21" y="48"/>
                    <a:pt x="20" y="48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1"/>
                    <a:pt x="12" y="50"/>
                    <a:pt x="11" y="49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3"/>
                    <a:pt x="15" y="42"/>
                    <a:pt x="15" y="42"/>
                  </a:cubicBezTo>
                  <a:cubicBezTo>
                    <a:pt x="14" y="40"/>
                    <a:pt x="13" y="38"/>
                    <a:pt x="13" y="36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2"/>
                    <a:pt x="4" y="31"/>
                    <a:pt x="5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8"/>
                    <a:pt x="13" y="27"/>
                  </a:cubicBezTo>
                  <a:cubicBezTo>
                    <a:pt x="13" y="25"/>
                    <a:pt x="14" y="23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3"/>
                    <a:pt x="13" y="12"/>
                    <a:pt x="14" y="1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1" y="15"/>
                    <a:pt x="22" y="15"/>
                  </a:cubicBezTo>
                  <a:cubicBezTo>
                    <a:pt x="23" y="14"/>
                    <a:pt x="25" y="13"/>
                    <a:pt x="27" y="12"/>
                  </a:cubicBezTo>
                  <a:cubicBezTo>
                    <a:pt x="28" y="12"/>
                    <a:pt x="29" y="11"/>
                    <a:pt x="29" y="11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3" y="4"/>
                    <a:pt x="34" y="4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6" y="12"/>
                    <a:pt x="37" y="12"/>
                  </a:cubicBezTo>
                  <a:cubicBezTo>
                    <a:pt x="39" y="13"/>
                    <a:pt x="40" y="14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2"/>
                    <a:pt x="52" y="13"/>
                    <a:pt x="53" y="14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8" y="20"/>
                    <a:pt x="48" y="20"/>
                    <a:pt x="49" y="21"/>
                  </a:cubicBezTo>
                  <a:cubicBezTo>
                    <a:pt x="50" y="23"/>
                    <a:pt x="51" y="25"/>
                    <a:pt x="51" y="27"/>
                  </a:cubicBezTo>
                  <a:cubicBezTo>
                    <a:pt x="51" y="28"/>
                    <a:pt x="52" y="28"/>
                    <a:pt x="53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31"/>
                    <a:pt x="59" y="32"/>
                    <a:pt x="5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60">
              <a:extLst>
                <a:ext uri="{FF2B5EF4-FFF2-40B4-BE49-F238E27FC236}">
                  <a16:creationId xmlns:a16="http://schemas.microsoft.com/office/drawing/2014/main" id="{9700B836-64D5-491A-B641-76B7881C5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4263" y="3656013"/>
              <a:ext cx="71438" cy="71438"/>
            </a:xfrm>
            <a:custGeom>
              <a:avLst/>
              <a:gdLst>
                <a:gd name="T0" fmla="*/ 13 w 19"/>
                <a:gd name="T1" fmla="*/ 2 h 19"/>
                <a:gd name="T2" fmla="*/ 2 w 19"/>
                <a:gd name="T3" fmla="*/ 7 h 19"/>
                <a:gd name="T4" fmla="*/ 7 w 19"/>
                <a:gd name="T5" fmla="*/ 18 h 19"/>
                <a:gd name="T6" fmla="*/ 10 w 19"/>
                <a:gd name="T7" fmla="*/ 19 h 19"/>
                <a:gd name="T8" fmla="*/ 18 w 19"/>
                <a:gd name="T9" fmla="*/ 13 h 19"/>
                <a:gd name="T10" fmla="*/ 18 w 19"/>
                <a:gd name="T11" fmla="*/ 7 h 19"/>
                <a:gd name="T12" fmla="*/ 13 w 19"/>
                <a:gd name="T13" fmla="*/ 2 h 19"/>
                <a:gd name="T14" fmla="*/ 15 w 19"/>
                <a:gd name="T15" fmla="*/ 12 h 19"/>
                <a:gd name="T16" fmla="*/ 8 w 19"/>
                <a:gd name="T17" fmla="*/ 15 h 19"/>
                <a:gd name="T18" fmla="*/ 5 w 19"/>
                <a:gd name="T19" fmla="*/ 8 h 19"/>
                <a:gd name="T20" fmla="*/ 10 w 19"/>
                <a:gd name="T21" fmla="*/ 5 h 19"/>
                <a:gd name="T22" fmla="*/ 12 w 19"/>
                <a:gd name="T23" fmla="*/ 5 h 19"/>
                <a:gd name="T24" fmla="*/ 15 w 19"/>
                <a:gd name="T25" fmla="*/ 8 h 19"/>
                <a:gd name="T26" fmla="*/ 15 w 19"/>
                <a:gd name="T2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9">
                  <a:moveTo>
                    <a:pt x="13" y="2"/>
                  </a:moveTo>
                  <a:cubicBezTo>
                    <a:pt x="9" y="0"/>
                    <a:pt x="3" y="2"/>
                    <a:pt x="2" y="7"/>
                  </a:cubicBezTo>
                  <a:cubicBezTo>
                    <a:pt x="0" y="11"/>
                    <a:pt x="2" y="17"/>
                    <a:pt x="7" y="18"/>
                  </a:cubicBezTo>
                  <a:cubicBezTo>
                    <a:pt x="8" y="19"/>
                    <a:pt x="9" y="19"/>
                    <a:pt x="10" y="19"/>
                  </a:cubicBezTo>
                  <a:cubicBezTo>
                    <a:pt x="14" y="19"/>
                    <a:pt x="17" y="17"/>
                    <a:pt x="18" y="13"/>
                  </a:cubicBezTo>
                  <a:cubicBezTo>
                    <a:pt x="19" y="11"/>
                    <a:pt x="19" y="9"/>
                    <a:pt x="18" y="7"/>
                  </a:cubicBezTo>
                  <a:cubicBezTo>
                    <a:pt x="17" y="4"/>
                    <a:pt x="16" y="3"/>
                    <a:pt x="13" y="2"/>
                  </a:cubicBezTo>
                  <a:close/>
                  <a:moveTo>
                    <a:pt x="15" y="12"/>
                  </a:moveTo>
                  <a:cubicBezTo>
                    <a:pt x="14" y="14"/>
                    <a:pt x="11" y="16"/>
                    <a:pt x="8" y="15"/>
                  </a:cubicBezTo>
                  <a:cubicBezTo>
                    <a:pt x="5" y="14"/>
                    <a:pt x="4" y="11"/>
                    <a:pt x="5" y="8"/>
                  </a:cubicBezTo>
                  <a:cubicBezTo>
                    <a:pt x="6" y="6"/>
                    <a:pt x="8" y="5"/>
                    <a:pt x="10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3" y="6"/>
                    <a:pt x="14" y="7"/>
                    <a:pt x="15" y="8"/>
                  </a:cubicBezTo>
                  <a:cubicBezTo>
                    <a:pt x="15" y="9"/>
                    <a:pt x="15" y="11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61">
              <a:extLst>
                <a:ext uri="{FF2B5EF4-FFF2-40B4-BE49-F238E27FC236}">
                  <a16:creationId xmlns:a16="http://schemas.microsoft.com/office/drawing/2014/main" id="{24719884-5D92-434A-83D3-2354383A1B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5050" y="3606800"/>
              <a:ext cx="173038" cy="173038"/>
            </a:xfrm>
            <a:custGeom>
              <a:avLst/>
              <a:gdLst>
                <a:gd name="T0" fmla="*/ 41 w 46"/>
                <a:gd name="T1" fmla="*/ 24 h 46"/>
                <a:gd name="T2" fmla="*/ 44 w 46"/>
                <a:gd name="T3" fmla="*/ 19 h 46"/>
                <a:gd name="T4" fmla="*/ 43 w 46"/>
                <a:gd name="T5" fmla="*/ 11 h 46"/>
                <a:gd name="T6" fmla="*/ 36 w 46"/>
                <a:gd name="T7" fmla="*/ 11 h 46"/>
                <a:gd name="T8" fmla="*/ 36 w 46"/>
                <a:gd name="T9" fmla="*/ 5 h 46"/>
                <a:gd name="T10" fmla="*/ 29 w 46"/>
                <a:gd name="T11" fmla="*/ 1 h 46"/>
                <a:gd name="T12" fmla="*/ 24 w 46"/>
                <a:gd name="T13" fmla="*/ 5 h 46"/>
                <a:gd name="T14" fmla="*/ 19 w 46"/>
                <a:gd name="T15" fmla="*/ 2 h 46"/>
                <a:gd name="T16" fmla="*/ 11 w 46"/>
                <a:gd name="T17" fmla="*/ 3 h 46"/>
                <a:gd name="T18" fmla="*/ 11 w 46"/>
                <a:gd name="T19" fmla="*/ 10 h 46"/>
                <a:gd name="T20" fmla="*/ 5 w 46"/>
                <a:gd name="T21" fmla="*/ 10 h 46"/>
                <a:gd name="T22" fmla="*/ 0 w 46"/>
                <a:gd name="T23" fmla="*/ 17 h 46"/>
                <a:gd name="T24" fmla="*/ 5 w 46"/>
                <a:gd name="T25" fmla="*/ 22 h 46"/>
                <a:gd name="T26" fmla="*/ 1 w 46"/>
                <a:gd name="T27" fmla="*/ 27 h 46"/>
                <a:gd name="T28" fmla="*/ 3 w 46"/>
                <a:gd name="T29" fmla="*/ 35 h 46"/>
                <a:gd name="T30" fmla="*/ 10 w 46"/>
                <a:gd name="T31" fmla="*/ 35 h 46"/>
                <a:gd name="T32" fmla="*/ 10 w 46"/>
                <a:gd name="T33" fmla="*/ 41 h 46"/>
                <a:gd name="T34" fmla="*/ 17 w 46"/>
                <a:gd name="T35" fmla="*/ 46 h 46"/>
                <a:gd name="T36" fmla="*/ 19 w 46"/>
                <a:gd name="T37" fmla="*/ 45 h 46"/>
                <a:gd name="T38" fmla="*/ 24 w 46"/>
                <a:gd name="T39" fmla="*/ 41 h 46"/>
                <a:gd name="T40" fmla="*/ 29 w 46"/>
                <a:gd name="T41" fmla="*/ 46 h 46"/>
                <a:gd name="T42" fmla="*/ 36 w 46"/>
                <a:gd name="T43" fmla="*/ 41 h 46"/>
                <a:gd name="T44" fmla="*/ 36 w 46"/>
                <a:gd name="T45" fmla="*/ 35 h 46"/>
                <a:gd name="T46" fmla="*/ 43 w 46"/>
                <a:gd name="T47" fmla="*/ 35 h 46"/>
                <a:gd name="T48" fmla="*/ 45 w 46"/>
                <a:gd name="T49" fmla="*/ 27 h 46"/>
                <a:gd name="T50" fmla="*/ 36 w 46"/>
                <a:gd name="T51" fmla="*/ 30 h 46"/>
                <a:gd name="T52" fmla="*/ 31 w 46"/>
                <a:gd name="T53" fmla="*/ 34 h 46"/>
                <a:gd name="T54" fmla="*/ 31 w 46"/>
                <a:gd name="T55" fmla="*/ 40 h 46"/>
                <a:gd name="T56" fmla="*/ 27 w 46"/>
                <a:gd name="T57" fmla="*/ 38 h 46"/>
                <a:gd name="T58" fmla="*/ 21 w 46"/>
                <a:gd name="T59" fmla="*/ 37 h 46"/>
                <a:gd name="T60" fmla="*/ 17 w 46"/>
                <a:gd name="T61" fmla="*/ 41 h 46"/>
                <a:gd name="T62" fmla="*/ 16 w 46"/>
                <a:gd name="T63" fmla="*/ 36 h 46"/>
                <a:gd name="T64" fmla="*/ 12 w 46"/>
                <a:gd name="T65" fmla="*/ 31 h 46"/>
                <a:gd name="T66" fmla="*/ 6 w 46"/>
                <a:gd name="T67" fmla="*/ 32 h 46"/>
                <a:gd name="T68" fmla="*/ 8 w 46"/>
                <a:gd name="T69" fmla="*/ 27 h 46"/>
                <a:gd name="T70" fmla="*/ 9 w 46"/>
                <a:gd name="T71" fmla="*/ 21 h 46"/>
                <a:gd name="T72" fmla="*/ 5 w 46"/>
                <a:gd name="T73" fmla="*/ 17 h 46"/>
                <a:gd name="T74" fmla="*/ 10 w 46"/>
                <a:gd name="T75" fmla="*/ 16 h 46"/>
                <a:gd name="T76" fmla="*/ 15 w 46"/>
                <a:gd name="T77" fmla="*/ 12 h 46"/>
                <a:gd name="T78" fmla="*/ 14 w 46"/>
                <a:gd name="T79" fmla="*/ 6 h 46"/>
                <a:gd name="T80" fmla="*/ 19 w 46"/>
                <a:gd name="T81" fmla="*/ 9 h 46"/>
                <a:gd name="T82" fmla="*/ 25 w 46"/>
                <a:gd name="T83" fmla="*/ 9 h 46"/>
                <a:gd name="T84" fmla="*/ 29 w 46"/>
                <a:gd name="T85" fmla="*/ 5 h 46"/>
                <a:gd name="T86" fmla="*/ 30 w 46"/>
                <a:gd name="T87" fmla="*/ 10 h 46"/>
                <a:gd name="T88" fmla="*/ 34 w 46"/>
                <a:gd name="T89" fmla="*/ 15 h 46"/>
                <a:gd name="T90" fmla="*/ 40 w 46"/>
                <a:gd name="T91" fmla="*/ 15 h 46"/>
                <a:gd name="T92" fmla="*/ 37 w 46"/>
                <a:gd name="T93" fmla="*/ 19 h 46"/>
                <a:gd name="T94" fmla="*/ 37 w 46"/>
                <a:gd name="T95" fmla="*/ 25 h 46"/>
                <a:gd name="T96" fmla="*/ 41 w 46"/>
                <a:gd name="T97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46">
                  <a:moveTo>
                    <a:pt x="45" y="27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41" y="23"/>
                    <a:pt x="41" y="23"/>
                    <a:pt x="41" y="22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9"/>
                    <a:pt x="46" y="18"/>
                    <a:pt x="45" y="17"/>
                  </a:cubicBezTo>
                  <a:cubicBezTo>
                    <a:pt x="45" y="15"/>
                    <a:pt x="44" y="13"/>
                    <a:pt x="43" y="11"/>
                  </a:cubicBezTo>
                  <a:cubicBezTo>
                    <a:pt x="42" y="10"/>
                    <a:pt x="42" y="10"/>
                    <a:pt x="41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5" y="10"/>
                    <a:pt x="34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5" y="3"/>
                    <a:pt x="35" y="3"/>
                  </a:cubicBezTo>
                  <a:cubicBezTo>
                    <a:pt x="33" y="2"/>
                    <a:pt x="31" y="1"/>
                    <a:pt x="29" y="1"/>
                  </a:cubicBezTo>
                  <a:cubicBezTo>
                    <a:pt x="28" y="0"/>
                    <a:pt x="27" y="1"/>
                    <a:pt x="26" y="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2" y="5"/>
                    <a:pt x="22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1"/>
                  </a:cubicBez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10" y="4"/>
                    <a:pt x="10" y="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0" y="11"/>
                    <a:pt x="9" y="1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3"/>
                    <a:pt x="1" y="15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0" y="28"/>
                    <a:pt x="1" y="29"/>
                  </a:cubicBezTo>
                  <a:cubicBezTo>
                    <a:pt x="1" y="31"/>
                    <a:pt x="2" y="33"/>
                    <a:pt x="3" y="35"/>
                  </a:cubicBezTo>
                  <a:cubicBezTo>
                    <a:pt x="3" y="36"/>
                    <a:pt x="4" y="36"/>
                    <a:pt x="5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6"/>
                    <a:pt x="12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1" y="43"/>
                    <a:pt x="11" y="43"/>
                  </a:cubicBezTo>
                  <a:cubicBezTo>
                    <a:pt x="13" y="44"/>
                    <a:pt x="15" y="45"/>
                    <a:pt x="17" y="46"/>
                  </a:cubicBezTo>
                  <a:cubicBezTo>
                    <a:pt x="17" y="46"/>
                    <a:pt x="18" y="46"/>
                    <a:pt x="18" y="46"/>
                  </a:cubicBezTo>
                  <a:cubicBezTo>
                    <a:pt x="18" y="46"/>
                    <a:pt x="19" y="45"/>
                    <a:pt x="19" y="45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8" y="46"/>
                    <a:pt x="29" y="46"/>
                  </a:cubicBezTo>
                  <a:cubicBezTo>
                    <a:pt x="31" y="45"/>
                    <a:pt x="33" y="44"/>
                    <a:pt x="35" y="43"/>
                  </a:cubicBezTo>
                  <a:cubicBezTo>
                    <a:pt x="36" y="43"/>
                    <a:pt x="36" y="42"/>
                    <a:pt x="36" y="41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6" y="35"/>
                    <a:pt x="36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2" y="36"/>
                    <a:pt x="43" y="36"/>
                    <a:pt x="43" y="35"/>
                  </a:cubicBezTo>
                  <a:cubicBezTo>
                    <a:pt x="44" y="33"/>
                    <a:pt x="45" y="31"/>
                    <a:pt x="45" y="29"/>
                  </a:cubicBezTo>
                  <a:cubicBezTo>
                    <a:pt x="46" y="28"/>
                    <a:pt x="45" y="27"/>
                    <a:pt x="45" y="27"/>
                  </a:cubicBezTo>
                  <a:close/>
                  <a:moveTo>
                    <a:pt x="40" y="31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35" y="30"/>
                    <a:pt x="35" y="30"/>
                    <a:pt x="34" y="31"/>
                  </a:cubicBezTo>
                  <a:cubicBezTo>
                    <a:pt x="33" y="32"/>
                    <a:pt x="32" y="33"/>
                    <a:pt x="31" y="34"/>
                  </a:cubicBezTo>
                  <a:cubicBezTo>
                    <a:pt x="30" y="35"/>
                    <a:pt x="30" y="35"/>
                    <a:pt x="30" y="36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0" y="41"/>
                    <a:pt x="29" y="41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7"/>
                    <a:pt x="26" y="36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20" y="36"/>
                    <a:pt x="19" y="37"/>
                    <a:pt x="19" y="3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1"/>
                    <a:pt x="15" y="41"/>
                    <a:pt x="15" y="4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5" y="34"/>
                  </a:cubicBezTo>
                  <a:cubicBezTo>
                    <a:pt x="14" y="33"/>
                    <a:pt x="13" y="32"/>
                    <a:pt x="12" y="31"/>
                  </a:cubicBezTo>
                  <a:cubicBezTo>
                    <a:pt x="11" y="31"/>
                    <a:pt x="11" y="30"/>
                    <a:pt x="10" y="30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1"/>
                    <a:pt x="5" y="30"/>
                    <a:pt x="5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10" y="26"/>
                    <a:pt x="9" y="25"/>
                  </a:cubicBezTo>
                  <a:cubicBezTo>
                    <a:pt x="9" y="24"/>
                    <a:pt x="9" y="22"/>
                    <a:pt x="9" y="21"/>
                  </a:cubicBezTo>
                  <a:cubicBezTo>
                    <a:pt x="10" y="20"/>
                    <a:pt x="9" y="19"/>
                    <a:pt x="8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1" y="16"/>
                    <a:pt x="12" y="15"/>
                  </a:cubicBezTo>
                  <a:cubicBezTo>
                    <a:pt x="13" y="14"/>
                    <a:pt x="14" y="13"/>
                    <a:pt x="15" y="12"/>
                  </a:cubicBezTo>
                  <a:cubicBezTo>
                    <a:pt x="16" y="12"/>
                    <a:pt x="16" y="11"/>
                    <a:pt x="16" y="1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2" y="9"/>
                    <a:pt x="24" y="9"/>
                    <a:pt x="25" y="9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0" y="5"/>
                    <a:pt x="31" y="5"/>
                    <a:pt x="31" y="6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30" y="11"/>
                    <a:pt x="31" y="12"/>
                  </a:cubicBezTo>
                  <a:cubicBezTo>
                    <a:pt x="32" y="13"/>
                    <a:pt x="33" y="14"/>
                    <a:pt x="34" y="15"/>
                  </a:cubicBezTo>
                  <a:cubicBezTo>
                    <a:pt x="35" y="16"/>
                    <a:pt x="35" y="16"/>
                    <a:pt x="36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6" y="20"/>
                    <a:pt x="37" y="21"/>
                  </a:cubicBezTo>
                  <a:cubicBezTo>
                    <a:pt x="37" y="22"/>
                    <a:pt x="37" y="24"/>
                    <a:pt x="37" y="25"/>
                  </a:cubicBezTo>
                  <a:cubicBezTo>
                    <a:pt x="36" y="26"/>
                    <a:pt x="37" y="27"/>
                    <a:pt x="38" y="27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30"/>
                    <a:pt x="41" y="31"/>
                    <a:pt x="4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D71996-D3B9-485A-AA7B-1C33D316CB90}"/>
              </a:ext>
            </a:extLst>
          </p:cNvPr>
          <p:cNvGrpSpPr/>
          <p:nvPr/>
        </p:nvGrpSpPr>
        <p:grpSpPr>
          <a:xfrm>
            <a:off x="3846220" y="4645815"/>
            <a:ext cx="251593" cy="240052"/>
            <a:chOff x="8447088" y="5086350"/>
            <a:chExt cx="346075" cy="330201"/>
          </a:xfrm>
          <a:solidFill>
            <a:schemeClr val="bg1"/>
          </a:solidFill>
        </p:grpSpPr>
        <p:sp>
          <p:nvSpPr>
            <p:cNvPr id="39" name="Freeform 301">
              <a:extLst>
                <a:ext uri="{FF2B5EF4-FFF2-40B4-BE49-F238E27FC236}">
                  <a16:creationId xmlns:a16="http://schemas.microsoft.com/office/drawing/2014/main" id="{4E383523-4548-45B0-9DD1-310A0B0AF4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7088" y="5326063"/>
              <a:ext cx="106363" cy="90488"/>
            </a:xfrm>
            <a:custGeom>
              <a:avLst/>
              <a:gdLst>
                <a:gd name="T0" fmla="*/ 23 w 28"/>
                <a:gd name="T1" fmla="*/ 0 h 24"/>
                <a:gd name="T2" fmla="*/ 5 w 28"/>
                <a:gd name="T3" fmla="*/ 0 h 24"/>
                <a:gd name="T4" fmla="*/ 0 w 28"/>
                <a:gd name="T5" fmla="*/ 5 h 24"/>
                <a:gd name="T6" fmla="*/ 0 w 28"/>
                <a:gd name="T7" fmla="*/ 19 h 24"/>
                <a:gd name="T8" fmla="*/ 5 w 28"/>
                <a:gd name="T9" fmla="*/ 24 h 24"/>
                <a:gd name="T10" fmla="*/ 23 w 28"/>
                <a:gd name="T11" fmla="*/ 24 h 24"/>
                <a:gd name="T12" fmla="*/ 28 w 28"/>
                <a:gd name="T13" fmla="*/ 19 h 24"/>
                <a:gd name="T14" fmla="*/ 28 w 28"/>
                <a:gd name="T15" fmla="*/ 5 h 24"/>
                <a:gd name="T16" fmla="*/ 23 w 28"/>
                <a:gd name="T17" fmla="*/ 0 h 24"/>
                <a:gd name="T18" fmla="*/ 24 w 28"/>
                <a:gd name="T19" fmla="*/ 19 h 24"/>
                <a:gd name="T20" fmla="*/ 23 w 28"/>
                <a:gd name="T21" fmla="*/ 20 h 24"/>
                <a:gd name="T22" fmla="*/ 5 w 28"/>
                <a:gd name="T23" fmla="*/ 20 h 24"/>
                <a:gd name="T24" fmla="*/ 4 w 28"/>
                <a:gd name="T25" fmla="*/ 19 h 24"/>
                <a:gd name="T26" fmla="*/ 4 w 28"/>
                <a:gd name="T27" fmla="*/ 5 h 24"/>
                <a:gd name="T28" fmla="*/ 5 w 28"/>
                <a:gd name="T29" fmla="*/ 4 h 24"/>
                <a:gd name="T30" fmla="*/ 23 w 28"/>
                <a:gd name="T31" fmla="*/ 4 h 24"/>
                <a:gd name="T32" fmla="*/ 24 w 28"/>
                <a:gd name="T33" fmla="*/ 5 h 24"/>
                <a:gd name="T34" fmla="*/ 24 w 28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4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8" y="22"/>
                    <a:pt x="28" y="19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lose/>
                  <a:moveTo>
                    <a:pt x="24" y="19"/>
                  </a:moveTo>
                  <a:cubicBezTo>
                    <a:pt x="24" y="19"/>
                    <a:pt x="23" y="20"/>
                    <a:pt x="2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5"/>
                  </a:cubicBezTo>
                  <a:lnTo>
                    <a:pt x="2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02">
              <a:extLst>
                <a:ext uri="{FF2B5EF4-FFF2-40B4-BE49-F238E27FC236}">
                  <a16:creationId xmlns:a16="http://schemas.microsoft.com/office/drawing/2014/main" id="{4EB46625-E102-45D0-BDB3-60EC7437A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5235575"/>
              <a:ext cx="104775" cy="180975"/>
            </a:xfrm>
            <a:custGeom>
              <a:avLst/>
              <a:gdLst>
                <a:gd name="T0" fmla="*/ 23 w 28"/>
                <a:gd name="T1" fmla="*/ 0 h 48"/>
                <a:gd name="T2" fmla="*/ 5 w 28"/>
                <a:gd name="T3" fmla="*/ 0 h 48"/>
                <a:gd name="T4" fmla="*/ 0 w 28"/>
                <a:gd name="T5" fmla="*/ 5 h 48"/>
                <a:gd name="T6" fmla="*/ 0 w 28"/>
                <a:gd name="T7" fmla="*/ 43 h 48"/>
                <a:gd name="T8" fmla="*/ 5 w 28"/>
                <a:gd name="T9" fmla="*/ 48 h 48"/>
                <a:gd name="T10" fmla="*/ 23 w 28"/>
                <a:gd name="T11" fmla="*/ 48 h 48"/>
                <a:gd name="T12" fmla="*/ 28 w 28"/>
                <a:gd name="T13" fmla="*/ 43 h 48"/>
                <a:gd name="T14" fmla="*/ 28 w 28"/>
                <a:gd name="T15" fmla="*/ 5 h 48"/>
                <a:gd name="T16" fmla="*/ 23 w 28"/>
                <a:gd name="T17" fmla="*/ 0 h 48"/>
                <a:gd name="T18" fmla="*/ 24 w 28"/>
                <a:gd name="T19" fmla="*/ 43 h 48"/>
                <a:gd name="T20" fmla="*/ 23 w 28"/>
                <a:gd name="T21" fmla="*/ 44 h 48"/>
                <a:gd name="T22" fmla="*/ 5 w 28"/>
                <a:gd name="T23" fmla="*/ 44 h 48"/>
                <a:gd name="T24" fmla="*/ 4 w 28"/>
                <a:gd name="T25" fmla="*/ 43 h 48"/>
                <a:gd name="T26" fmla="*/ 4 w 28"/>
                <a:gd name="T27" fmla="*/ 5 h 48"/>
                <a:gd name="T28" fmla="*/ 5 w 28"/>
                <a:gd name="T29" fmla="*/ 4 h 48"/>
                <a:gd name="T30" fmla="*/ 23 w 28"/>
                <a:gd name="T31" fmla="*/ 4 h 48"/>
                <a:gd name="T32" fmla="*/ 24 w 28"/>
                <a:gd name="T33" fmla="*/ 5 h 48"/>
                <a:gd name="T34" fmla="*/ 24 w 28"/>
                <a:gd name="T35" fmla="*/ 4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8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6" y="48"/>
                    <a:pt x="28" y="46"/>
                    <a:pt x="28" y="43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lose/>
                  <a:moveTo>
                    <a:pt x="24" y="43"/>
                  </a:moveTo>
                  <a:cubicBezTo>
                    <a:pt x="24" y="43"/>
                    <a:pt x="23" y="44"/>
                    <a:pt x="23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5"/>
                  </a:cubicBezTo>
                  <a:lnTo>
                    <a:pt x="2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303">
              <a:extLst>
                <a:ext uri="{FF2B5EF4-FFF2-40B4-BE49-F238E27FC236}">
                  <a16:creationId xmlns:a16="http://schemas.microsoft.com/office/drawing/2014/main" id="{0F7870D2-A44B-4CE5-90EC-895B90669F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8388" y="5086350"/>
              <a:ext cx="104775" cy="330200"/>
            </a:xfrm>
            <a:custGeom>
              <a:avLst/>
              <a:gdLst>
                <a:gd name="T0" fmla="*/ 23 w 28"/>
                <a:gd name="T1" fmla="*/ 0 h 88"/>
                <a:gd name="T2" fmla="*/ 5 w 28"/>
                <a:gd name="T3" fmla="*/ 0 h 88"/>
                <a:gd name="T4" fmla="*/ 0 w 28"/>
                <a:gd name="T5" fmla="*/ 4 h 88"/>
                <a:gd name="T6" fmla="*/ 0 w 28"/>
                <a:gd name="T7" fmla="*/ 83 h 88"/>
                <a:gd name="T8" fmla="*/ 5 w 28"/>
                <a:gd name="T9" fmla="*/ 88 h 88"/>
                <a:gd name="T10" fmla="*/ 23 w 28"/>
                <a:gd name="T11" fmla="*/ 88 h 88"/>
                <a:gd name="T12" fmla="*/ 28 w 28"/>
                <a:gd name="T13" fmla="*/ 83 h 88"/>
                <a:gd name="T14" fmla="*/ 28 w 28"/>
                <a:gd name="T15" fmla="*/ 4 h 88"/>
                <a:gd name="T16" fmla="*/ 23 w 28"/>
                <a:gd name="T17" fmla="*/ 0 h 88"/>
                <a:gd name="T18" fmla="*/ 24 w 28"/>
                <a:gd name="T19" fmla="*/ 83 h 88"/>
                <a:gd name="T20" fmla="*/ 23 w 28"/>
                <a:gd name="T21" fmla="*/ 84 h 88"/>
                <a:gd name="T22" fmla="*/ 5 w 28"/>
                <a:gd name="T23" fmla="*/ 84 h 88"/>
                <a:gd name="T24" fmla="*/ 4 w 28"/>
                <a:gd name="T25" fmla="*/ 83 h 88"/>
                <a:gd name="T26" fmla="*/ 4 w 28"/>
                <a:gd name="T27" fmla="*/ 4 h 88"/>
                <a:gd name="T28" fmla="*/ 5 w 28"/>
                <a:gd name="T29" fmla="*/ 4 h 88"/>
                <a:gd name="T30" fmla="*/ 23 w 28"/>
                <a:gd name="T31" fmla="*/ 4 h 88"/>
                <a:gd name="T32" fmla="*/ 24 w 28"/>
                <a:gd name="T33" fmla="*/ 4 h 88"/>
                <a:gd name="T34" fmla="*/ 24 w 28"/>
                <a:gd name="T35" fmla="*/ 8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88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8"/>
                    <a:pt x="5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6" y="88"/>
                    <a:pt x="28" y="86"/>
                    <a:pt x="28" y="8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2"/>
                    <a:pt x="26" y="0"/>
                    <a:pt x="23" y="0"/>
                  </a:cubicBezTo>
                  <a:close/>
                  <a:moveTo>
                    <a:pt x="24" y="83"/>
                  </a:moveTo>
                  <a:cubicBezTo>
                    <a:pt x="24" y="83"/>
                    <a:pt x="23" y="84"/>
                    <a:pt x="23" y="8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4" y="84"/>
                    <a:pt x="4" y="83"/>
                    <a:pt x="4" y="8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4"/>
                  </a:cubicBezTo>
                  <a:lnTo>
                    <a:pt x="24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304">
              <a:extLst>
                <a:ext uri="{FF2B5EF4-FFF2-40B4-BE49-F238E27FC236}">
                  <a16:creationId xmlns:a16="http://schemas.microsoft.com/office/drawing/2014/main" id="{EF7EF494-0AFE-4295-A875-513ABDA04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963" y="5100638"/>
              <a:ext cx="149225" cy="147638"/>
            </a:xfrm>
            <a:custGeom>
              <a:avLst/>
              <a:gdLst>
                <a:gd name="T0" fmla="*/ 2 w 40"/>
                <a:gd name="T1" fmla="*/ 39 h 39"/>
                <a:gd name="T2" fmla="*/ 3 w 40"/>
                <a:gd name="T3" fmla="*/ 39 h 39"/>
                <a:gd name="T4" fmla="*/ 36 w 40"/>
                <a:gd name="T5" fmla="*/ 6 h 39"/>
                <a:gd name="T6" fmla="*/ 36 w 40"/>
                <a:gd name="T7" fmla="*/ 20 h 39"/>
                <a:gd name="T8" fmla="*/ 38 w 40"/>
                <a:gd name="T9" fmla="*/ 22 h 39"/>
                <a:gd name="T10" fmla="*/ 40 w 40"/>
                <a:gd name="T11" fmla="*/ 20 h 39"/>
                <a:gd name="T12" fmla="*/ 40 w 40"/>
                <a:gd name="T13" fmla="*/ 2 h 39"/>
                <a:gd name="T14" fmla="*/ 38 w 40"/>
                <a:gd name="T15" fmla="*/ 0 h 39"/>
                <a:gd name="T16" fmla="*/ 20 w 40"/>
                <a:gd name="T17" fmla="*/ 0 h 39"/>
                <a:gd name="T18" fmla="*/ 18 w 40"/>
                <a:gd name="T19" fmla="*/ 2 h 39"/>
                <a:gd name="T20" fmla="*/ 20 w 40"/>
                <a:gd name="T21" fmla="*/ 4 h 39"/>
                <a:gd name="T22" fmla="*/ 33 w 40"/>
                <a:gd name="T23" fmla="*/ 4 h 39"/>
                <a:gd name="T24" fmla="*/ 0 w 40"/>
                <a:gd name="T25" fmla="*/ 36 h 39"/>
                <a:gd name="T26" fmla="*/ 0 w 40"/>
                <a:gd name="T27" fmla="*/ 39 h 39"/>
                <a:gd name="T28" fmla="*/ 2 w 40"/>
                <a:gd name="T2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39">
                  <a:moveTo>
                    <a:pt x="2" y="39"/>
                  </a:moveTo>
                  <a:cubicBezTo>
                    <a:pt x="2" y="39"/>
                    <a:pt x="3" y="39"/>
                    <a:pt x="3" y="39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1"/>
                    <a:pt x="37" y="22"/>
                    <a:pt x="38" y="22"/>
                  </a:cubicBezTo>
                  <a:cubicBezTo>
                    <a:pt x="39" y="22"/>
                    <a:pt x="40" y="21"/>
                    <a:pt x="40" y="2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39"/>
                    <a:pt x="1" y="39"/>
                    <a:pt x="2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288DAB8-E355-4AD6-84CA-EA0A31BE2DC3}"/>
              </a:ext>
            </a:extLst>
          </p:cNvPr>
          <p:cNvGrpSpPr/>
          <p:nvPr/>
        </p:nvGrpSpPr>
        <p:grpSpPr>
          <a:xfrm>
            <a:off x="7845425" y="4609130"/>
            <a:ext cx="266220" cy="259090"/>
            <a:chOff x="7010400" y="6511925"/>
            <a:chExt cx="355600" cy="346076"/>
          </a:xfrm>
          <a:solidFill>
            <a:schemeClr val="bg1"/>
          </a:solidFill>
        </p:grpSpPr>
        <p:sp>
          <p:nvSpPr>
            <p:cNvPr id="44" name="Freeform 372">
              <a:extLst>
                <a:ext uri="{FF2B5EF4-FFF2-40B4-BE49-F238E27FC236}">
                  <a16:creationId xmlns:a16="http://schemas.microsoft.com/office/drawing/2014/main" id="{20CA4A24-2062-4E28-A3D3-D7EF61249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2625" y="6511925"/>
              <a:ext cx="250825" cy="236538"/>
            </a:xfrm>
            <a:custGeom>
              <a:avLst/>
              <a:gdLst>
                <a:gd name="T0" fmla="*/ 64 w 67"/>
                <a:gd name="T1" fmla="*/ 13 h 63"/>
                <a:gd name="T2" fmla="*/ 66 w 67"/>
                <a:gd name="T3" fmla="*/ 13 h 63"/>
                <a:gd name="T4" fmla="*/ 66 w 67"/>
                <a:gd name="T5" fmla="*/ 10 h 63"/>
                <a:gd name="T6" fmla="*/ 56 w 67"/>
                <a:gd name="T7" fmla="*/ 0 h 63"/>
                <a:gd name="T8" fmla="*/ 56 w 67"/>
                <a:gd name="T9" fmla="*/ 0 h 63"/>
                <a:gd name="T10" fmla="*/ 56 w 67"/>
                <a:gd name="T11" fmla="*/ 0 h 63"/>
                <a:gd name="T12" fmla="*/ 54 w 67"/>
                <a:gd name="T13" fmla="*/ 0 h 63"/>
                <a:gd name="T14" fmla="*/ 54 w 67"/>
                <a:gd name="T15" fmla="*/ 0 h 63"/>
                <a:gd name="T16" fmla="*/ 53 w 67"/>
                <a:gd name="T17" fmla="*/ 0 h 63"/>
                <a:gd name="T18" fmla="*/ 43 w 67"/>
                <a:gd name="T19" fmla="*/ 10 h 63"/>
                <a:gd name="T20" fmla="*/ 43 w 67"/>
                <a:gd name="T21" fmla="*/ 13 h 63"/>
                <a:gd name="T22" fmla="*/ 45 w 67"/>
                <a:gd name="T23" fmla="*/ 14 h 63"/>
                <a:gd name="T24" fmla="*/ 46 w 67"/>
                <a:gd name="T25" fmla="*/ 13 h 63"/>
                <a:gd name="T26" fmla="*/ 53 w 67"/>
                <a:gd name="T27" fmla="*/ 7 h 63"/>
                <a:gd name="T28" fmla="*/ 53 w 67"/>
                <a:gd name="T29" fmla="*/ 11 h 63"/>
                <a:gd name="T30" fmla="*/ 2 w 67"/>
                <a:gd name="T31" fmla="*/ 59 h 63"/>
                <a:gd name="T32" fmla="*/ 0 w 67"/>
                <a:gd name="T33" fmla="*/ 61 h 63"/>
                <a:gd name="T34" fmla="*/ 2 w 67"/>
                <a:gd name="T35" fmla="*/ 63 h 63"/>
                <a:gd name="T36" fmla="*/ 2 w 67"/>
                <a:gd name="T37" fmla="*/ 63 h 63"/>
                <a:gd name="T38" fmla="*/ 57 w 67"/>
                <a:gd name="T39" fmla="*/ 11 h 63"/>
                <a:gd name="T40" fmla="*/ 57 w 67"/>
                <a:gd name="T41" fmla="*/ 7 h 63"/>
                <a:gd name="T42" fmla="*/ 64 w 67"/>
                <a:gd name="T43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63">
                  <a:moveTo>
                    <a:pt x="64" y="13"/>
                  </a:moveTo>
                  <a:cubicBezTo>
                    <a:pt x="64" y="14"/>
                    <a:pt x="66" y="14"/>
                    <a:pt x="66" y="13"/>
                  </a:cubicBezTo>
                  <a:cubicBezTo>
                    <a:pt x="67" y="13"/>
                    <a:pt x="67" y="11"/>
                    <a:pt x="66" y="1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5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3" y="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1"/>
                    <a:pt x="43" y="13"/>
                    <a:pt x="43" y="13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5" y="14"/>
                    <a:pt x="46" y="14"/>
                    <a:pt x="46" y="13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57"/>
                    <a:pt x="4" y="59"/>
                    <a:pt x="2" y="59"/>
                  </a:cubicBezTo>
                  <a:cubicBezTo>
                    <a:pt x="1" y="59"/>
                    <a:pt x="0" y="60"/>
                    <a:pt x="0" y="61"/>
                  </a:cubicBezTo>
                  <a:cubicBezTo>
                    <a:pt x="0" y="62"/>
                    <a:pt x="1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57" y="61"/>
                    <a:pt x="57" y="11"/>
                  </a:cubicBezTo>
                  <a:cubicBezTo>
                    <a:pt x="57" y="7"/>
                    <a:pt x="57" y="7"/>
                    <a:pt x="57" y="7"/>
                  </a:cubicBezTo>
                  <a:lnTo>
                    <a:pt x="64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373">
              <a:extLst>
                <a:ext uri="{FF2B5EF4-FFF2-40B4-BE49-F238E27FC236}">
                  <a16:creationId xmlns:a16="http://schemas.microsoft.com/office/drawing/2014/main" id="{353C994E-73A8-4FC6-B3CA-948F4AAA9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0400" y="6527800"/>
              <a:ext cx="146050" cy="146050"/>
            </a:xfrm>
            <a:custGeom>
              <a:avLst/>
              <a:gdLst>
                <a:gd name="T0" fmla="*/ 19 w 39"/>
                <a:gd name="T1" fmla="*/ 39 h 39"/>
                <a:gd name="T2" fmla="*/ 39 w 39"/>
                <a:gd name="T3" fmla="*/ 19 h 39"/>
                <a:gd name="T4" fmla="*/ 19 w 39"/>
                <a:gd name="T5" fmla="*/ 0 h 39"/>
                <a:gd name="T6" fmla="*/ 0 w 39"/>
                <a:gd name="T7" fmla="*/ 19 h 39"/>
                <a:gd name="T8" fmla="*/ 19 w 39"/>
                <a:gd name="T9" fmla="*/ 39 h 39"/>
                <a:gd name="T10" fmla="*/ 19 w 39"/>
                <a:gd name="T11" fmla="*/ 4 h 39"/>
                <a:gd name="T12" fmla="*/ 35 w 39"/>
                <a:gd name="T13" fmla="*/ 19 h 39"/>
                <a:gd name="T14" fmla="*/ 19 w 39"/>
                <a:gd name="T15" fmla="*/ 35 h 39"/>
                <a:gd name="T16" fmla="*/ 4 w 39"/>
                <a:gd name="T17" fmla="*/ 19 h 39"/>
                <a:gd name="T18" fmla="*/ 19 w 39"/>
                <a:gd name="T19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19" y="39"/>
                  </a:moveTo>
                  <a:cubicBezTo>
                    <a:pt x="30" y="39"/>
                    <a:pt x="39" y="30"/>
                    <a:pt x="39" y="19"/>
                  </a:cubicBezTo>
                  <a:cubicBezTo>
                    <a:pt x="39" y="9"/>
                    <a:pt x="30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19" y="39"/>
                  </a:cubicBezTo>
                  <a:close/>
                  <a:moveTo>
                    <a:pt x="19" y="4"/>
                  </a:moveTo>
                  <a:cubicBezTo>
                    <a:pt x="28" y="4"/>
                    <a:pt x="35" y="11"/>
                    <a:pt x="35" y="19"/>
                  </a:cubicBezTo>
                  <a:cubicBezTo>
                    <a:pt x="35" y="28"/>
                    <a:pt x="28" y="35"/>
                    <a:pt x="19" y="35"/>
                  </a:cubicBezTo>
                  <a:cubicBezTo>
                    <a:pt x="11" y="35"/>
                    <a:pt x="4" y="28"/>
                    <a:pt x="4" y="19"/>
                  </a:cubicBezTo>
                  <a:cubicBezTo>
                    <a:pt x="4" y="11"/>
                    <a:pt x="11" y="4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374">
              <a:extLst>
                <a:ext uri="{FF2B5EF4-FFF2-40B4-BE49-F238E27FC236}">
                  <a16:creationId xmlns:a16="http://schemas.microsoft.com/office/drawing/2014/main" id="{5E464900-9100-4EBF-A288-306364B0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5" y="6546850"/>
              <a:ext cx="60325" cy="104775"/>
            </a:xfrm>
            <a:custGeom>
              <a:avLst/>
              <a:gdLst>
                <a:gd name="T0" fmla="*/ 6 w 16"/>
                <a:gd name="T1" fmla="*/ 26 h 28"/>
                <a:gd name="T2" fmla="*/ 6 w 16"/>
                <a:gd name="T3" fmla="*/ 26 h 28"/>
                <a:gd name="T4" fmla="*/ 8 w 16"/>
                <a:gd name="T5" fmla="*/ 28 h 28"/>
                <a:gd name="T6" fmla="*/ 10 w 16"/>
                <a:gd name="T7" fmla="*/ 26 h 28"/>
                <a:gd name="T8" fmla="*/ 10 w 16"/>
                <a:gd name="T9" fmla="*/ 26 h 28"/>
                <a:gd name="T10" fmla="*/ 16 w 16"/>
                <a:gd name="T11" fmla="*/ 19 h 28"/>
                <a:gd name="T12" fmla="*/ 9 w 16"/>
                <a:gd name="T13" fmla="*/ 12 h 28"/>
                <a:gd name="T14" fmla="*/ 5 w 16"/>
                <a:gd name="T15" fmla="*/ 9 h 28"/>
                <a:gd name="T16" fmla="*/ 8 w 16"/>
                <a:gd name="T17" fmla="*/ 6 h 28"/>
                <a:gd name="T18" fmla="*/ 11 w 16"/>
                <a:gd name="T19" fmla="*/ 8 h 28"/>
                <a:gd name="T20" fmla="*/ 14 w 16"/>
                <a:gd name="T21" fmla="*/ 9 h 28"/>
                <a:gd name="T22" fmla="*/ 15 w 16"/>
                <a:gd name="T23" fmla="*/ 6 h 28"/>
                <a:gd name="T24" fmla="*/ 10 w 16"/>
                <a:gd name="T25" fmla="*/ 3 h 28"/>
                <a:gd name="T26" fmla="*/ 10 w 16"/>
                <a:gd name="T27" fmla="*/ 2 h 28"/>
                <a:gd name="T28" fmla="*/ 8 w 16"/>
                <a:gd name="T29" fmla="*/ 0 h 28"/>
                <a:gd name="T30" fmla="*/ 6 w 16"/>
                <a:gd name="T31" fmla="*/ 2 h 28"/>
                <a:gd name="T32" fmla="*/ 6 w 16"/>
                <a:gd name="T33" fmla="*/ 3 h 28"/>
                <a:gd name="T34" fmla="*/ 1 w 16"/>
                <a:gd name="T35" fmla="*/ 9 h 28"/>
                <a:gd name="T36" fmla="*/ 8 w 16"/>
                <a:gd name="T37" fmla="*/ 16 h 28"/>
                <a:gd name="T38" fmla="*/ 12 w 16"/>
                <a:gd name="T39" fmla="*/ 19 h 28"/>
                <a:gd name="T40" fmla="*/ 8 w 16"/>
                <a:gd name="T41" fmla="*/ 22 h 28"/>
                <a:gd name="T42" fmla="*/ 3 w 16"/>
                <a:gd name="T43" fmla="*/ 20 h 28"/>
                <a:gd name="T44" fmla="*/ 1 w 16"/>
                <a:gd name="T45" fmla="*/ 20 h 28"/>
                <a:gd name="T46" fmla="*/ 1 w 16"/>
                <a:gd name="T47" fmla="*/ 23 h 28"/>
                <a:gd name="T48" fmla="*/ 6 w 1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28"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10" y="28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3" y="25"/>
                    <a:pt x="16" y="22"/>
                    <a:pt x="16" y="19"/>
                  </a:cubicBezTo>
                  <a:cubicBezTo>
                    <a:pt x="16" y="14"/>
                    <a:pt x="11" y="13"/>
                    <a:pt x="9" y="12"/>
                  </a:cubicBezTo>
                  <a:cubicBezTo>
                    <a:pt x="5" y="11"/>
                    <a:pt x="5" y="10"/>
                    <a:pt x="5" y="9"/>
                  </a:cubicBezTo>
                  <a:cubicBezTo>
                    <a:pt x="5" y="8"/>
                    <a:pt x="6" y="6"/>
                    <a:pt x="8" y="6"/>
                  </a:cubicBezTo>
                  <a:cubicBezTo>
                    <a:pt x="10" y="6"/>
                    <a:pt x="11" y="7"/>
                    <a:pt x="11" y="8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4" y="4"/>
                    <a:pt x="12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4"/>
                    <a:pt x="1" y="6"/>
                    <a:pt x="1" y="9"/>
                  </a:cubicBezTo>
                  <a:cubicBezTo>
                    <a:pt x="1" y="14"/>
                    <a:pt x="6" y="15"/>
                    <a:pt x="8" y="16"/>
                  </a:cubicBezTo>
                  <a:cubicBezTo>
                    <a:pt x="12" y="17"/>
                    <a:pt x="12" y="19"/>
                    <a:pt x="12" y="19"/>
                  </a:cubicBezTo>
                  <a:cubicBezTo>
                    <a:pt x="12" y="21"/>
                    <a:pt x="10" y="22"/>
                    <a:pt x="8" y="22"/>
                  </a:cubicBezTo>
                  <a:cubicBezTo>
                    <a:pt x="7" y="22"/>
                    <a:pt x="5" y="21"/>
                    <a:pt x="3" y="20"/>
                  </a:cubicBezTo>
                  <a:cubicBezTo>
                    <a:pt x="2" y="19"/>
                    <a:pt x="1" y="19"/>
                    <a:pt x="1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4" y="25"/>
                    <a:pt x="6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375">
              <a:extLst>
                <a:ext uri="{FF2B5EF4-FFF2-40B4-BE49-F238E27FC236}">
                  <a16:creationId xmlns:a16="http://schemas.microsoft.com/office/drawing/2014/main" id="{1E7B9F46-6CE6-4266-BC6F-25D2FBE6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0" y="6527800"/>
              <a:ext cx="44450" cy="330200"/>
            </a:xfrm>
            <a:custGeom>
              <a:avLst/>
              <a:gdLst>
                <a:gd name="T0" fmla="*/ 10 w 12"/>
                <a:gd name="T1" fmla="*/ 0 h 88"/>
                <a:gd name="T2" fmla="*/ 2 w 12"/>
                <a:gd name="T3" fmla="*/ 0 h 88"/>
                <a:gd name="T4" fmla="*/ 0 w 12"/>
                <a:gd name="T5" fmla="*/ 2 h 88"/>
                <a:gd name="T6" fmla="*/ 0 w 12"/>
                <a:gd name="T7" fmla="*/ 86 h 88"/>
                <a:gd name="T8" fmla="*/ 2 w 12"/>
                <a:gd name="T9" fmla="*/ 88 h 88"/>
                <a:gd name="T10" fmla="*/ 10 w 12"/>
                <a:gd name="T11" fmla="*/ 88 h 88"/>
                <a:gd name="T12" fmla="*/ 12 w 12"/>
                <a:gd name="T13" fmla="*/ 86 h 88"/>
                <a:gd name="T14" fmla="*/ 12 w 12"/>
                <a:gd name="T15" fmla="*/ 2 h 88"/>
                <a:gd name="T16" fmla="*/ 10 w 12"/>
                <a:gd name="T17" fmla="*/ 0 h 88"/>
                <a:gd name="T18" fmla="*/ 8 w 12"/>
                <a:gd name="T19" fmla="*/ 84 h 88"/>
                <a:gd name="T20" fmla="*/ 4 w 12"/>
                <a:gd name="T21" fmla="*/ 84 h 88"/>
                <a:gd name="T22" fmla="*/ 4 w 12"/>
                <a:gd name="T23" fmla="*/ 4 h 88"/>
                <a:gd name="T24" fmla="*/ 8 w 12"/>
                <a:gd name="T25" fmla="*/ 4 h 88"/>
                <a:gd name="T26" fmla="*/ 8 w 12"/>
                <a:gd name="T27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88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11" y="88"/>
                    <a:pt x="12" y="87"/>
                    <a:pt x="12" y="8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0"/>
                    <a:pt x="11" y="0"/>
                    <a:pt x="10" y="0"/>
                  </a:cubicBezTo>
                  <a:close/>
                  <a:moveTo>
                    <a:pt x="8" y="84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376">
              <a:extLst>
                <a:ext uri="{FF2B5EF4-FFF2-40B4-BE49-F238E27FC236}">
                  <a16:creationId xmlns:a16="http://schemas.microsoft.com/office/drawing/2014/main" id="{E14C7FF7-FE75-48C8-AB6D-3568740124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6938" y="6662738"/>
              <a:ext cx="44450" cy="195263"/>
            </a:xfrm>
            <a:custGeom>
              <a:avLst/>
              <a:gdLst>
                <a:gd name="T0" fmla="*/ 10 w 12"/>
                <a:gd name="T1" fmla="*/ 0 h 52"/>
                <a:gd name="T2" fmla="*/ 2 w 12"/>
                <a:gd name="T3" fmla="*/ 0 h 52"/>
                <a:gd name="T4" fmla="*/ 0 w 12"/>
                <a:gd name="T5" fmla="*/ 2 h 52"/>
                <a:gd name="T6" fmla="*/ 0 w 12"/>
                <a:gd name="T7" fmla="*/ 50 h 52"/>
                <a:gd name="T8" fmla="*/ 2 w 12"/>
                <a:gd name="T9" fmla="*/ 52 h 52"/>
                <a:gd name="T10" fmla="*/ 10 w 12"/>
                <a:gd name="T11" fmla="*/ 52 h 52"/>
                <a:gd name="T12" fmla="*/ 12 w 12"/>
                <a:gd name="T13" fmla="*/ 50 h 52"/>
                <a:gd name="T14" fmla="*/ 12 w 12"/>
                <a:gd name="T15" fmla="*/ 2 h 52"/>
                <a:gd name="T16" fmla="*/ 10 w 12"/>
                <a:gd name="T17" fmla="*/ 0 h 52"/>
                <a:gd name="T18" fmla="*/ 8 w 12"/>
                <a:gd name="T19" fmla="*/ 48 h 52"/>
                <a:gd name="T20" fmla="*/ 4 w 12"/>
                <a:gd name="T21" fmla="*/ 48 h 52"/>
                <a:gd name="T22" fmla="*/ 4 w 12"/>
                <a:gd name="T23" fmla="*/ 4 h 52"/>
                <a:gd name="T24" fmla="*/ 8 w 12"/>
                <a:gd name="T25" fmla="*/ 4 h 52"/>
                <a:gd name="T26" fmla="*/ 8 w 12"/>
                <a:gd name="T27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52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2" y="51"/>
                    <a:pt x="12" y="5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0"/>
                    <a:pt x="11" y="0"/>
                    <a:pt x="10" y="0"/>
                  </a:cubicBezTo>
                  <a:close/>
                  <a:moveTo>
                    <a:pt x="8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377">
              <a:extLst>
                <a:ext uri="{FF2B5EF4-FFF2-40B4-BE49-F238E27FC236}">
                  <a16:creationId xmlns:a16="http://schemas.microsoft.com/office/drawing/2014/main" id="{691DBE4D-DCB0-44E2-9E1A-F5486D7FF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2325" y="6737350"/>
              <a:ext cx="44450" cy="120650"/>
            </a:xfrm>
            <a:custGeom>
              <a:avLst/>
              <a:gdLst>
                <a:gd name="T0" fmla="*/ 10 w 12"/>
                <a:gd name="T1" fmla="*/ 0 h 32"/>
                <a:gd name="T2" fmla="*/ 2 w 12"/>
                <a:gd name="T3" fmla="*/ 0 h 32"/>
                <a:gd name="T4" fmla="*/ 0 w 12"/>
                <a:gd name="T5" fmla="*/ 2 h 32"/>
                <a:gd name="T6" fmla="*/ 0 w 12"/>
                <a:gd name="T7" fmla="*/ 30 h 32"/>
                <a:gd name="T8" fmla="*/ 2 w 12"/>
                <a:gd name="T9" fmla="*/ 32 h 32"/>
                <a:gd name="T10" fmla="*/ 10 w 12"/>
                <a:gd name="T11" fmla="*/ 32 h 32"/>
                <a:gd name="T12" fmla="*/ 12 w 12"/>
                <a:gd name="T13" fmla="*/ 30 h 32"/>
                <a:gd name="T14" fmla="*/ 12 w 12"/>
                <a:gd name="T15" fmla="*/ 2 h 32"/>
                <a:gd name="T16" fmla="*/ 10 w 12"/>
                <a:gd name="T17" fmla="*/ 0 h 32"/>
                <a:gd name="T18" fmla="*/ 8 w 12"/>
                <a:gd name="T19" fmla="*/ 28 h 32"/>
                <a:gd name="T20" fmla="*/ 4 w 12"/>
                <a:gd name="T21" fmla="*/ 28 h 32"/>
                <a:gd name="T22" fmla="*/ 4 w 12"/>
                <a:gd name="T23" fmla="*/ 4 h 32"/>
                <a:gd name="T24" fmla="*/ 8 w 12"/>
                <a:gd name="T25" fmla="*/ 4 h 32"/>
                <a:gd name="T26" fmla="*/ 8 w 12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32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2"/>
                    <a:pt x="12" y="31"/>
                    <a:pt x="12" y="3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8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378">
              <a:extLst>
                <a:ext uri="{FF2B5EF4-FFF2-40B4-BE49-F238E27FC236}">
                  <a16:creationId xmlns:a16="http://schemas.microsoft.com/office/drawing/2014/main" id="{FC872C9F-6B96-4265-8920-8BB5176E0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6125" y="6783388"/>
              <a:ext cx="46038" cy="74613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2 h 20"/>
                <a:gd name="T6" fmla="*/ 0 w 12"/>
                <a:gd name="T7" fmla="*/ 18 h 20"/>
                <a:gd name="T8" fmla="*/ 2 w 12"/>
                <a:gd name="T9" fmla="*/ 20 h 20"/>
                <a:gd name="T10" fmla="*/ 10 w 12"/>
                <a:gd name="T11" fmla="*/ 20 h 20"/>
                <a:gd name="T12" fmla="*/ 12 w 12"/>
                <a:gd name="T13" fmla="*/ 18 h 20"/>
                <a:gd name="T14" fmla="*/ 12 w 12"/>
                <a:gd name="T15" fmla="*/ 2 h 20"/>
                <a:gd name="T16" fmla="*/ 10 w 12"/>
                <a:gd name="T17" fmla="*/ 0 h 20"/>
                <a:gd name="T18" fmla="*/ 8 w 12"/>
                <a:gd name="T19" fmla="*/ 16 h 20"/>
                <a:gd name="T20" fmla="*/ 4 w 12"/>
                <a:gd name="T21" fmla="*/ 16 h 20"/>
                <a:gd name="T22" fmla="*/ 4 w 12"/>
                <a:gd name="T23" fmla="*/ 4 h 20"/>
                <a:gd name="T24" fmla="*/ 8 w 12"/>
                <a:gd name="T25" fmla="*/ 4 h 20"/>
                <a:gd name="T26" fmla="*/ 8 w 12"/>
                <a:gd name="T2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2" y="19"/>
                    <a:pt x="12" y="1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8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379">
              <a:extLst>
                <a:ext uri="{FF2B5EF4-FFF2-40B4-BE49-F238E27FC236}">
                  <a16:creationId xmlns:a16="http://schemas.microsoft.com/office/drawing/2014/main" id="{FCDA4197-D739-4F7A-9C03-88633A6C9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1513" y="6797675"/>
              <a:ext cx="44450" cy="60325"/>
            </a:xfrm>
            <a:custGeom>
              <a:avLst/>
              <a:gdLst>
                <a:gd name="T0" fmla="*/ 10 w 12"/>
                <a:gd name="T1" fmla="*/ 0 h 16"/>
                <a:gd name="T2" fmla="*/ 2 w 12"/>
                <a:gd name="T3" fmla="*/ 0 h 16"/>
                <a:gd name="T4" fmla="*/ 0 w 12"/>
                <a:gd name="T5" fmla="*/ 2 h 16"/>
                <a:gd name="T6" fmla="*/ 0 w 12"/>
                <a:gd name="T7" fmla="*/ 14 h 16"/>
                <a:gd name="T8" fmla="*/ 2 w 12"/>
                <a:gd name="T9" fmla="*/ 16 h 16"/>
                <a:gd name="T10" fmla="*/ 10 w 12"/>
                <a:gd name="T11" fmla="*/ 16 h 16"/>
                <a:gd name="T12" fmla="*/ 12 w 12"/>
                <a:gd name="T13" fmla="*/ 14 h 16"/>
                <a:gd name="T14" fmla="*/ 12 w 12"/>
                <a:gd name="T15" fmla="*/ 2 h 16"/>
                <a:gd name="T16" fmla="*/ 10 w 12"/>
                <a:gd name="T17" fmla="*/ 0 h 16"/>
                <a:gd name="T18" fmla="*/ 8 w 12"/>
                <a:gd name="T19" fmla="*/ 12 h 16"/>
                <a:gd name="T20" fmla="*/ 4 w 12"/>
                <a:gd name="T21" fmla="*/ 12 h 16"/>
                <a:gd name="T22" fmla="*/ 4 w 12"/>
                <a:gd name="T23" fmla="*/ 4 h 16"/>
                <a:gd name="T24" fmla="*/ 8 w 12"/>
                <a:gd name="T25" fmla="*/ 4 h 16"/>
                <a:gd name="T26" fmla="*/ 8 w 12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6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8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CC9DCF-F407-4D57-95B4-639C0F14E4EF}"/>
              </a:ext>
            </a:extLst>
          </p:cNvPr>
          <p:cNvGrpSpPr/>
          <p:nvPr/>
        </p:nvGrpSpPr>
        <p:grpSpPr>
          <a:xfrm>
            <a:off x="7862162" y="2965489"/>
            <a:ext cx="275532" cy="256111"/>
            <a:chOff x="4843463" y="5059363"/>
            <a:chExt cx="360363" cy="334963"/>
          </a:xfrm>
          <a:solidFill>
            <a:schemeClr val="bg1"/>
          </a:solidFill>
        </p:grpSpPr>
        <p:sp>
          <p:nvSpPr>
            <p:cNvPr id="53" name="Freeform 321">
              <a:extLst>
                <a:ext uri="{FF2B5EF4-FFF2-40B4-BE49-F238E27FC236}">
                  <a16:creationId xmlns:a16="http://schemas.microsoft.com/office/drawing/2014/main" id="{867F2015-B829-4C6D-90BB-37748743C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3463" y="5059363"/>
              <a:ext cx="360363" cy="334963"/>
            </a:xfrm>
            <a:custGeom>
              <a:avLst/>
              <a:gdLst>
                <a:gd name="T0" fmla="*/ 95 w 96"/>
                <a:gd name="T1" fmla="*/ 23 h 89"/>
                <a:gd name="T2" fmla="*/ 94 w 96"/>
                <a:gd name="T3" fmla="*/ 23 h 89"/>
                <a:gd name="T4" fmla="*/ 84 w 96"/>
                <a:gd name="T5" fmla="*/ 23 h 89"/>
                <a:gd name="T6" fmla="*/ 84 w 96"/>
                <a:gd name="T7" fmla="*/ 13 h 89"/>
                <a:gd name="T8" fmla="*/ 82 w 96"/>
                <a:gd name="T9" fmla="*/ 11 h 89"/>
                <a:gd name="T10" fmla="*/ 72 w 96"/>
                <a:gd name="T11" fmla="*/ 11 h 89"/>
                <a:gd name="T12" fmla="*/ 73 w 96"/>
                <a:gd name="T13" fmla="*/ 7 h 89"/>
                <a:gd name="T14" fmla="*/ 72 w 96"/>
                <a:gd name="T15" fmla="*/ 5 h 89"/>
                <a:gd name="T16" fmla="*/ 71 w 96"/>
                <a:gd name="T17" fmla="*/ 4 h 89"/>
                <a:gd name="T18" fmla="*/ 14 w 96"/>
                <a:gd name="T19" fmla="*/ 0 h 89"/>
                <a:gd name="T20" fmla="*/ 12 w 96"/>
                <a:gd name="T21" fmla="*/ 0 h 89"/>
                <a:gd name="T22" fmla="*/ 12 w 96"/>
                <a:gd name="T23" fmla="*/ 2 h 89"/>
                <a:gd name="T24" fmla="*/ 11 w 96"/>
                <a:gd name="T25" fmla="*/ 11 h 89"/>
                <a:gd name="T26" fmla="*/ 2 w 96"/>
                <a:gd name="T27" fmla="*/ 11 h 89"/>
                <a:gd name="T28" fmla="*/ 0 w 96"/>
                <a:gd name="T29" fmla="*/ 13 h 89"/>
                <a:gd name="T30" fmla="*/ 0 w 96"/>
                <a:gd name="T31" fmla="*/ 73 h 89"/>
                <a:gd name="T32" fmla="*/ 2 w 96"/>
                <a:gd name="T33" fmla="*/ 75 h 89"/>
                <a:gd name="T34" fmla="*/ 6 w 96"/>
                <a:gd name="T35" fmla="*/ 75 h 89"/>
                <a:gd name="T36" fmla="*/ 5 w 96"/>
                <a:gd name="T37" fmla="*/ 83 h 89"/>
                <a:gd name="T38" fmla="*/ 5 w 96"/>
                <a:gd name="T39" fmla="*/ 84 h 89"/>
                <a:gd name="T40" fmla="*/ 7 w 96"/>
                <a:gd name="T41" fmla="*/ 85 h 89"/>
                <a:gd name="T42" fmla="*/ 63 w 96"/>
                <a:gd name="T43" fmla="*/ 89 h 89"/>
                <a:gd name="T44" fmla="*/ 64 w 96"/>
                <a:gd name="T45" fmla="*/ 89 h 89"/>
                <a:gd name="T46" fmla="*/ 66 w 96"/>
                <a:gd name="T47" fmla="*/ 88 h 89"/>
                <a:gd name="T48" fmla="*/ 66 w 96"/>
                <a:gd name="T49" fmla="*/ 87 h 89"/>
                <a:gd name="T50" fmla="*/ 94 w 96"/>
                <a:gd name="T51" fmla="*/ 87 h 89"/>
                <a:gd name="T52" fmla="*/ 96 w 96"/>
                <a:gd name="T53" fmla="*/ 85 h 89"/>
                <a:gd name="T54" fmla="*/ 96 w 96"/>
                <a:gd name="T55" fmla="*/ 25 h 89"/>
                <a:gd name="T56" fmla="*/ 95 w 96"/>
                <a:gd name="T57" fmla="*/ 23 h 89"/>
                <a:gd name="T58" fmla="*/ 16 w 96"/>
                <a:gd name="T59" fmla="*/ 4 h 89"/>
                <a:gd name="T60" fmla="*/ 68 w 96"/>
                <a:gd name="T61" fmla="*/ 8 h 89"/>
                <a:gd name="T62" fmla="*/ 68 w 96"/>
                <a:gd name="T63" fmla="*/ 11 h 89"/>
                <a:gd name="T64" fmla="*/ 15 w 96"/>
                <a:gd name="T65" fmla="*/ 11 h 89"/>
                <a:gd name="T66" fmla="*/ 16 w 96"/>
                <a:gd name="T67" fmla="*/ 4 h 89"/>
                <a:gd name="T68" fmla="*/ 4 w 96"/>
                <a:gd name="T69" fmla="*/ 15 h 89"/>
                <a:gd name="T70" fmla="*/ 13 w 96"/>
                <a:gd name="T71" fmla="*/ 15 h 89"/>
                <a:gd name="T72" fmla="*/ 13 w 96"/>
                <a:gd name="T73" fmla="*/ 15 h 89"/>
                <a:gd name="T74" fmla="*/ 13 w 96"/>
                <a:gd name="T75" fmla="*/ 15 h 89"/>
                <a:gd name="T76" fmla="*/ 70 w 96"/>
                <a:gd name="T77" fmla="*/ 15 h 89"/>
                <a:gd name="T78" fmla="*/ 70 w 96"/>
                <a:gd name="T79" fmla="*/ 15 h 89"/>
                <a:gd name="T80" fmla="*/ 70 w 96"/>
                <a:gd name="T81" fmla="*/ 15 h 89"/>
                <a:gd name="T82" fmla="*/ 70 w 96"/>
                <a:gd name="T83" fmla="*/ 15 h 89"/>
                <a:gd name="T84" fmla="*/ 80 w 96"/>
                <a:gd name="T85" fmla="*/ 15 h 89"/>
                <a:gd name="T86" fmla="*/ 80 w 96"/>
                <a:gd name="T87" fmla="*/ 71 h 89"/>
                <a:gd name="T88" fmla="*/ 4 w 96"/>
                <a:gd name="T89" fmla="*/ 71 h 89"/>
                <a:gd name="T90" fmla="*/ 4 w 96"/>
                <a:gd name="T91" fmla="*/ 15 h 89"/>
                <a:gd name="T92" fmla="*/ 9 w 96"/>
                <a:gd name="T93" fmla="*/ 81 h 89"/>
                <a:gd name="T94" fmla="*/ 10 w 96"/>
                <a:gd name="T95" fmla="*/ 75 h 89"/>
                <a:gd name="T96" fmla="*/ 63 w 96"/>
                <a:gd name="T97" fmla="*/ 75 h 89"/>
                <a:gd name="T98" fmla="*/ 62 w 96"/>
                <a:gd name="T99" fmla="*/ 85 h 89"/>
                <a:gd name="T100" fmla="*/ 9 w 96"/>
                <a:gd name="T101" fmla="*/ 81 h 89"/>
                <a:gd name="T102" fmla="*/ 92 w 96"/>
                <a:gd name="T103" fmla="*/ 83 h 89"/>
                <a:gd name="T104" fmla="*/ 66 w 96"/>
                <a:gd name="T105" fmla="*/ 83 h 89"/>
                <a:gd name="T106" fmla="*/ 67 w 96"/>
                <a:gd name="T107" fmla="*/ 75 h 89"/>
                <a:gd name="T108" fmla="*/ 82 w 96"/>
                <a:gd name="T109" fmla="*/ 75 h 89"/>
                <a:gd name="T110" fmla="*/ 84 w 96"/>
                <a:gd name="T111" fmla="*/ 73 h 89"/>
                <a:gd name="T112" fmla="*/ 84 w 96"/>
                <a:gd name="T113" fmla="*/ 27 h 89"/>
                <a:gd name="T114" fmla="*/ 92 w 96"/>
                <a:gd name="T115" fmla="*/ 27 h 89"/>
                <a:gd name="T116" fmla="*/ 92 w 96"/>
                <a:gd name="T117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" h="89">
                  <a:moveTo>
                    <a:pt x="95" y="23"/>
                  </a:moveTo>
                  <a:cubicBezTo>
                    <a:pt x="95" y="23"/>
                    <a:pt x="95" y="23"/>
                    <a:pt x="9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1"/>
                    <a:pt x="83" y="11"/>
                    <a:pt x="8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6"/>
                    <a:pt x="73" y="6"/>
                    <a:pt x="72" y="5"/>
                  </a:cubicBezTo>
                  <a:cubicBezTo>
                    <a:pt x="72" y="5"/>
                    <a:pt x="71" y="4"/>
                    <a:pt x="71" y="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1"/>
                    <a:pt x="12" y="1"/>
                    <a:pt x="12" y="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1"/>
                    <a:pt x="0" y="1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1" y="75"/>
                    <a:pt x="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3"/>
                    <a:pt x="5" y="84"/>
                    <a:pt x="5" y="84"/>
                  </a:cubicBezTo>
                  <a:cubicBezTo>
                    <a:pt x="6" y="84"/>
                    <a:pt x="6" y="85"/>
                    <a:pt x="7" y="85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4" y="89"/>
                    <a:pt x="64" y="89"/>
                    <a:pt x="64" y="89"/>
                  </a:cubicBezTo>
                  <a:cubicBezTo>
                    <a:pt x="65" y="89"/>
                    <a:pt x="66" y="89"/>
                    <a:pt x="66" y="88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5" y="87"/>
                    <a:pt x="96" y="86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6" y="24"/>
                    <a:pt x="96" y="24"/>
                    <a:pt x="95" y="23"/>
                  </a:cubicBezTo>
                  <a:close/>
                  <a:moveTo>
                    <a:pt x="16" y="4"/>
                  </a:moveTo>
                  <a:cubicBezTo>
                    <a:pt x="68" y="8"/>
                    <a:pt x="68" y="8"/>
                    <a:pt x="68" y="8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6" y="4"/>
                  </a:lnTo>
                  <a:close/>
                  <a:moveTo>
                    <a:pt x="4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4" y="71"/>
                    <a:pt x="4" y="71"/>
                    <a:pt x="4" y="71"/>
                  </a:cubicBezTo>
                  <a:lnTo>
                    <a:pt x="4" y="15"/>
                  </a:lnTo>
                  <a:close/>
                  <a:moveTo>
                    <a:pt x="9" y="81"/>
                  </a:moveTo>
                  <a:cubicBezTo>
                    <a:pt x="10" y="75"/>
                    <a:pt x="10" y="75"/>
                    <a:pt x="10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2" y="85"/>
                    <a:pt x="62" y="85"/>
                    <a:pt x="62" y="85"/>
                  </a:cubicBezTo>
                  <a:lnTo>
                    <a:pt x="9" y="81"/>
                  </a:lnTo>
                  <a:close/>
                  <a:moveTo>
                    <a:pt x="92" y="83"/>
                  </a:moveTo>
                  <a:cubicBezTo>
                    <a:pt x="66" y="83"/>
                    <a:pt x="66" y="83"/>
                    <a:pt x="66" y="83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5"/>
                    <a:pt x="84" y="74"/>
                    <a:pt x="84" y="73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92" y="27"/>
                    <a:pt x="92" y="27"/>
                    <a:pt x="92" y="27"/>
                  </a:cubicBezTo>
                  <a:lnTo>
                    <a:pt x="92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Freeform 322">
              <a:extLst>
                <a:ext uri="{FF2B5EF4-FFF2-40B4-BE49-F238E27FC236}">
                  <a16:creationId xmlns:a16="http://schemas.microsoft.com/office/drawing/2014/main" id="{960E4A51-F806-4378-B206-E38A26AE5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9500" y="5160963"/>
              <a:ext cx="120650" cy="115888"/>
            </a:xfrm>
            <a:custGeom>
              <a:avLst/>
              <a:gdLst>
                <a:gd name="T0" fmla="*/ 28 w 32"/>
                <a:gd name="T1" fmla="*/ 8 h 31"/>
                <a:gd name="T2" fmla="*/ 20 w 32"/>
                <a:gd name="T3" fmla="*/ 11 h 31"/>
                <a:gd name="T4" fmla="*/ 21 w 32"/>
                <a:gd name="T5" fmla="*/ 3 h 31"/>
                <a:gd name="T6" fmla="*/ 20 w 32"/>
                <a:gd name="T7" fmla="*/ 1 h 31"/>
                <a:gd name="T8" fmla="*/ 16 w 32"/>
                <a:gd name="T9" fmla="*/ 0 h 31"/>
                <a:gd name="T10" fmla="*/ 1 w 32"/>
                <a:gd name="T11" fmla="*/ 13 h 31"/>
                <a:gd name="T12" fmla="*/ 4 w 32"/>
                <a:gd name="T13" fmla="*/ 26 h 31"/>
                <a:gd name="T14" fmla="*/ 16 w 32"/>
                <a:gd name="T15" fmla="*/ 31 h 31"/>
                <a:gd name="T16" fmla="*/ 32 w 32"/>
                <a:gd name="T17" fmla="*/ 17 h 31"/>
                <a:gd name="T18" fmla="*/ 30 w 32"/>
                <a:gd name="T19" fmla="*/ 9 h 31"/>
                <a:gd name="T20" fmla="*/ 28 w 32"/>
                <a:gd name="T21" fmla="*/ 8 h 31"/>
                <a:gd name="T22" fmla="*/ 28 w 32"/>
                <a:gd name="T23" fmla="*/ 17 h 31"/>
                <a:gd name="T24" fmla="*/ 16 w 32"/>
                <a:gd name="T25" fmla="*/ 27 h 31"/>
                <a:gd name="T26" fmla="*/ 7 w 32"/>
                <a:gd name="T27" fmla="*/ 23 h 31"/>
                <a:gd name="T28" fmla="*/ 5 w 32"/>
                <a:gd name="T29" fmla="*/ 14 h 31"/>
                <a:gd name="T30" fmla="*/ 16 w 32"/>
                <a:gd name="T31" fmla="*/ 4 h 31"/>
                <a:gd name="T32" fmla="*/ 17 w 32"/>
                <a:gd name="T33" fmla="*/ 4 h 31"/>
                <a:gd name="T34" fmla="*/ 15 w 32"/>
                <a:gd name="T35" fmla="*/ 14 h 31"/>
                <a:gd name="T36" fmla="*/ 16 w 32"/>
                <a:gd name="T37" fmla="*/ 16 h 31"/>
                <a:gd name="T38" fmla="*/ 18 w 32"/>
                <a:gd name="T39" fmla="*/ 16 h 31"/>
                <a:gd name="T40" fmla="*/ 27 w 32"/>
                <a:gd name="T41" fmla="*/ 12 h 31"/>
                <a:gd name="T42" fmla="*/ 28 w 32"/>
                <a:gd name="T43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1">
                  <a:moveTo>
                    <a:pt x="28" y="8"/>
                  </a:moveTo>
                  <a:cubicBezTo>
                    <a:pt x="27" y="8"/>
                    <a:pt x="27" y="8"/>
                    <a:pt x="20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8" y="0"/>
                    <a:pt x="2" y="6"/>
                    <a:pt x="1" y="13"/>
                  </a:cubicBezTo>
                  <a:cubicBezTo>
                    <a:pt x="0" y="18"/>
                    <a:pt x="1" y="22"/>
                    <a:pt x="4" y="26"/>
                  </a:cubicBezTo>
                  <a:cubicBezTo>
                    <a:pt x="7" y="29"/>
                    <a:pt x="12" y="31"/>
                    <a:pt x="16" y="31"/>
                  </a:cubicBezTo>
                  <a:cubicBezTo>
                    <a:pt x="24" y="31"/>
                    <a:pt x="31" y="25"/>
                    <a:pt x="32" y="17"/>
                  </a:cubicBezTo>
                  <a:cubicBezTo>
                    <a:pt x="32" y="16"/>
                    <a:pt x="32" y="11"/>
                    <a:pt x="30" y="9"/>
                  </a:cubicBezTo>
                  <a:cubicBezTo>
                    <a:pt x="30" y="8"/>
                    <a:pt x="29" y="8"/>
                    <a:pt x="28" y="8"/>
                  </a:cubicBezTo>
                  <a:close/>
                  <a:moveTo>
                    <a:pt x="28" y="17"/>
                  </a:moveTo>
                  <a:cubicBezTo>
                    <a:pt x="27" y="23"/>
                    <a:pt x="22" y="27"/>
                    <a:pt x="16" y="27"/>
                  </a:cubicBezTo>
                  <a:cubicBezTo>
                    <a:pt x="13" y="27"/>
                    <a:pt x="10" y="26"/>
                    <a:pt x="7" y="23"/>
                  </a:cubicBezTo>
                  <a:cubicBezTo>
                    <a:pt x="5" y="21"/>
                    <a:pt x="4" y="17"/>
                    <a:pt x="5" y="14"/>
                  </a:cubicBezTo>
                  <a:cubicBezTo>
                    <a:pt x="5" y="8"/>
                    <a:pt x="10" y="4"/>
                    <a:pt x="16" y="4"/>
                  </a:cubicBezTo>
                  <a:cubicBezTo>
                    <a:pt x="16" y="4"/>
                    <a:pt x="16" y="4"/>
                    <a:pt x="17" y="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5"/>
                    <a:pt x="16" y="16"/>
                  </a:cubicBezTo>
                  <a:cubicBezTo>
                    <a:pt x="17" y="16"/>
                    <a:pt x="18" y="16"/>
                    <a:pt x="18" y="16"/>
                  </a:cubicBezTo>
                  <a:cubicBezTo>
                    <a:pt x="22" y="14"/>
                    <a:pt x="26" y="12"/>
                    <a:pt x="27" y="12"/>
                  </a:cubicBezTo>
                  <a:cubicBezTo>
                    <a:pt x="28" y="13"/>
                    <a:pt x="28" y="15"/>
                    <a:pt x="28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323">
              <a:extLst>
                <a:ext uri="{FF2B5EF4-FFF2-40B4-BE49-F238E27FC236}">
                  <a16:creationId xmlns:a16="http://schemas.microsoft.com/office/drawing/2014/main" id="{5713272F-770C-4466-9AAC-58EA1FBB0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5251450"/>
              <a:ext cx="76200" cy="14288"/>
            </a:xfrm>
            <a:custGeom>
              <a:avLst/>
              <a:gdLst>
                <a:gd name="T0" fmla="*/ 18 w 20"/>
                <a:gd name="T1" fmla="*/ 0 h 4"/>
                <a:gd name="T2" fmla="*/ 2 w 20"/>
                <a:gd name="T3" fmla="*/ 0 h 4"/>
                <a:gd name="T4" fmla="*/ 0 w 20"/>
                <a:gd name="T5" fmla="*/ 2 h 4"/>
                <a:gd name="T6" fmla="*/ 2 w 20"/>
                <a:gd name="T7" fmla="*/ 4 h 4"/>
                <a:gd name="T8" fmla="*/ 18 w 20"/>
                <a:gd name="T9" fmla="*/ 4 h 4"/>
                <a:gd name="T10" fmla="*/ 20 w 20"/>
                <a:gd name="T11" fmla="*/ 2 h 4"/>
                <a:gd name="T12" fmla="*/ 18 w 2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0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Freeform 324">
              <a:extLst>
                <a:ext uri="{FF2B5EF4-FFF2-40B4-BE49-F238E27FC236}">
                  <a16:creationId xmlns:a16="http://schemas.microsoft.com/office/drawing/2014/main" id="{A0A979E3-F67D-4A81-B46A-136794D70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5207000"/>
              <a:ext cx="76200" cy="14288"/>
            </a:xfrm>
            <a:custGeom>
              <a:avLst/>
              <a:gdLst>
                <a:gd name="T0" fmla="*/ 18 w 20"/>
                <a:gd name="T1" fmla="*/ 0 h 4"/>
                <a:gd name="T2" fmla="*/ 2 w 20"/>
                <a:gd name="T3" fmla="*/ 0 h 4"/>
                <a:gd name="T4" fmla="*/ 0 w 20"/>
                <a:gd name="T5" fmla="*/ 2 h 4"/>
                <a:gd name="T6" fmla="*/ 2 w 20"/>
                <a:gd name="T7" fmla="*/ 4 h 4"/>
                <a:gd name="T8" fmla="*/ 18 w 20"/>
                <a:gd name="T9" fmla="*/ 4 h 4"/>
                <a:gd name="T10" fmla="*/ 20 w 20"/>
                <a:gd name="T11" fmla="*/ 2 h 4"/>
                <a:gd name="T12" fmla="*/ 18 w 2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0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Freeform 325">
              <a:extLst>
                <a:ext uri="{FF2B5EF4-FFF2-40B4-BE49-F238E27FC236}">
                  <a16:creationId xmlns:a16="http://schemas.microsoft.com/office/drawing/2014/main" id="{1FEF9560-303C-4216-A170-1C384B5B4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5160963"/>
              <a:ext cx="76200" cy="15875"/>
            </a:xfrm>
            <a:custGeom>
              <a:avLst/>
              <a:gdLst>
                <a:gd name="T0" fmla="*/ 18 w 20"/>
                <a:gd name="T1" fmla="*/ 0 h 4"/>
                <a:gd name="T2" fmla="*/ 2 w 20"/>
                <a:gd name="T3" fmla="*/ 0 h 4"/>
                <a:gd name="T4" fmla="*/ 0 w 20"/>
                <a:gd name="T5" fmla="*/ 2 h 4"/>
                <a:gd name="T6" fmla="*/ 2 w 20"/>
                <a:gd name="T7" fmla="*/ 4 h 4"/>
                <a:gd name="T8" fmla="*/ 18 w 20"/>
                <a:gd name="T9" fmla="*/ 4 h 4"/>
                <a:gd name="T10" fmla="*/ 20 w 20"/>
                <a:gd name="T11" fmla="*/ 2 h 4"/>
                <a:gd name="T12" fmla="*/ 18 w 2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0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FF60B1-5234-44B0-869A-9AF8C6B60FAB}"/>
              </a:ext>
            </a:extLst>
          </p:cNvPr>
          <p:cNvGrpSpPr/>
          <p:nvPr/>
        </p:nvGrpSpPr>
        <p:grpSpPr>
          <a:xfrm>
            <a:off x="7876619" y="1202100"/>
            <a:ext cx="246840" cy="301694"/>
            <a:chOff x="8462963" y="4335463"/>
            <a:chExt cx="285750" cy="349250"/>
          </a:xfrm>
          <a:solidFill>
            <a:schemeClr val="bg1"/>
          </a:solidFill>
        </p:grpSpPr>
        <p:sp>
          <p:nvSpPr>
            <p:cNvPr id="59" name="Freeform 288">
              <a:extLst>
                <a:ext uri="{FF2B5EF4-FFF2-40B4-BE49-F238E27FC236}">
                  <a16:creationId xmlns:a16="http://schemas.microsoft.com/office/drawing/2014/main" id="{EFF24822-FC0E-4B33-BD01-BDC1ED91A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2963" y="4421188"/>
              <a:ext cx="285750" cy="263525"/>
            </a:xfrm>
            <a:custGeom>
              <a:avLst/>
              <a:gdLst>
                <a:gd name="T0" fmla="*/ 76 w 76"/>
                <a:gd name="T1" fmla="*/ 11 h 70"/>
                <a:gd name="T2" fmla="*/ 75 w 76"/>
                <a:gd name="T3" fmla="*/ 11 h 70"/>
                <a:gd name="T4" fmla="*/ 75 w 76"/>
                <a:gd name="T5" fmla="*/ 11 h 70"/>
                <a:gd name="T6" fmla="*/ 75 w 76"/>
                <a:gd name="T7" fmla="*/ 11 h 70"/>
                <a:gd name="T8" fmla="*/ 75 w 76"/>
                <a:gd name="T9" fmla="*/ 11 h 70"/>
                <a:gd name="T10" fmla="*/ 47 w 76"/>
                <a:gd name="T11" fmla="*/ 0 h 70"/>
                <a:gd name="T12" fmla="*/ 44 w 76"/>
                <a:gd name="T13" fmla="*/ 2 h 70"/>
                <a:gd name="T14" fmla="*/ 45 w 76"/>
                <a:gd name="T15" fmla="*/ 4 h 70"/>
                <a:gd name="T16" fmla="*/ 68 w 76"/>
                <a:gd name="T17" fmla="*/ 12 h 70"/>
                <a:gd name="T18" fmla="*/ 38 w 76"/>
                <a:gd name="T19" fmla="*/ 23 h 70"/>
                <a:gd name="T20" fmla="*/ 8 w 76"/>
                <a:gd name="T21" fmla="*/ 12 h 70"/>
                <a:gd name="T22" fmla="*/ 31 w 76"/>
                <a:gd name="T23" fmla="*/ 4 h 70"/>
                <a:gd name="T24" fmla="*/ 32 w 76"/>
                <a:gd name="T25" fmla="*/ 1 h 70"/>
                <a:gd name="T26" fmla="*/ 29 w 76"/>
                <a:gd name="T27" fmla="*/ 0 h 70"/>
                <a:gd name="T28" fmla="*/ 1 w 76"/>
                <a:gd name="T29" fmla="*/ 11 h 70"/>
                <a:gd name="T30" fmla="*/ 1 w 76"/>
                <a:gd name="T31" fmla="*/ 11 h 70"/>
                <a:gd name="T32" fmla="*/ 1 w 76"/>
                <a:gd name="T33" fmla="*/ 11 h 70"/>
                <a:gd name="T34" fmla="*/ 1 w 76"/>
                <a:gd name="T35" fmla="*/ 11 h 70"/>
                <a:gd name="T36" fmla="*/ 0 w 76"/>
                <a:gd name="T37" fmla="*/ 11 h 70"/>
                <a:gd name="T38" fmla="*/ 0 w 76"/>
                <a:gd name="T39" fmla="*/ 12 h 70"/>
                <a:gd name="T40" fmla="*/ 0 w 76"/>
                <a:gd name="T41" fmla="*/ 55 h 70"/>
                <a:gd name="T42" fmla="*/ 1 w 76"/>
                <a:gd name="T43" fmla="*/ 57 h 70"/>
                <a:gd name="T44" fmla="*/ 37 w 76"/>
                <a:gd name="T45" fmla="*/ 70 h 70"/>
                <a:gd name="T46" fmla="*/ 38 w 76"/>
                <a:gd name="T47" fmla="*/ 70 h 70"/>
                <a:gd name="T48" fmla="*/ 39 w 76"/>
                <a:gd name="T49" fmla="*/ 70 h 70"/>
                <a:gd name="T50" fmla="*/ 75 w 76"/>
                <a:gd name="T51" fmla="*/ 57 h 70"/>
                <a:gd name="T52" fmla="*/ 76 w 76"/>
                <a:gd name="T53" fmla="*/ 55 h 70"/>
                <a:gd name="T54" fmla="*/ 76 w 76"/>
                <a:gd name="T55" fmla="*/ 12 h 70"/>
                <a:gd name="T56" fmla="*/ 76 w 76"/>
                <a:gd name="T57" fmla="*/ 11 h 70"/>
                <a:gd name="T58" fmla="*/ 4 w 76"/>
                <a:gd name="T59" fmla="*/ 15 h 70"/>
                <a:gd name="T60" fmla="*/ 4 w 76"/>
                <a:gd name="T61" fmla="*/ 15 h 70"/>
                <a:gd name="T62" fmla="*/ 36 w 76"/>
                <a:gd name="T63" fmla="*/ 27 h 70"/>
                <a:gd name="T64" fmla="*/ 36 w 76"/>
                <a:gd name="T65" fmla="*/ 65 h 70"/>
                <a:gd name="T66" fmla="*/ 4 w 76"/>
                <a:gd name="T67" fmla="*/ 54 h 70"/>
                <a:gd name="T68" fmla="*/ 4 w 76"/>
                <a:gd name="T69" fmla="*/ 15 h 70"/>
                <a:gd name="T70" fmla="*/ 40 w 76"/>
                <a:gd name="T71" fmla="*/ 65 h 70"/>
                <a:gd name="T72" fmla="*/ 40 w 76"/>
                <a:gd name="T73" fmla="*/ 27 h 70"/>
                <a:gd name="T74" fmla="*/ 72 w 76"/>
                <a:gd name="T75" fmla="*/ 15 h 70"/>
                <a:gd name="T76" fmla="*/ 72 w 76"/>
                <a:gd name="T77" fmla="*/ 54 h 70"/>
                <a:gd name="T78" fmla="*/ 40 w 76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70">
                  <a:moveTo>
                    <a:pt x="76" y="11"/>
                  </a:moveTo>
                  <a:cubicBezTo>
                    <a:pt x="76" y="11"/>
                    <a:pt x="76" y="11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1"/>
                    <a:pt x="44" y="2"/>
                  </a:cubicBezTo>
                  <a:cubicBezTo>
                    <a:pt x="44" y="3"/>
                    <a:pt x="44" y="4"/>
                    <a:pt x="45" y="4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3"/>
                    <a:pt x="32" y="1"/>
                  </a:cubicBezTo>
                  <a:cubicBezTo>
                    <a:pt x="32" y="0"/>
                    <a:pt x="30" y="0"/>
                    <a:pt x="29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1" y="5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70"/>
                    <a:pt x="38" y="70"/>
                    <a:pt x="39" y="70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5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6" y="11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4" y="54"/>
                    <a:pt x="4" y="54"/>
                    <a:pt x="4" y="54"/>
                  </a:cubicBezTo>
                  <a:lnTo>
                    <a:pt x="4" y="15"/>
                  </a:lnTo>
                  <a:close/>
                  <a:moveTo>
                    <a:pt x="40" y="65"/>
                  </a:moveTo>
                  <a:cubicBezTo>
                    <a:pt x="40" y="27"/>
                    <a:pt x="40" y="27"/>
                    <a:pt x="40" y="27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54"/>
                    <a:pt x="72" y="54"/>
                    <a:pt x="72" y="54"/>
                  </a:cubicBezTo>
                  <a:lnTo>
                    <a:pt x="40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289">
              <a:extLst>
                <a:ext uri="{FF2B5EF4-FFF2-40B4-BE49-F238E27FC236}">
                  <a16:creationId xmlns:a16="http://schemas.microsoft.com/office/drawing/2014/main" id="{09316E0A-EAA3-45D0-8AEE-CCFD49460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25" y="4335463"/>
              <a:ext cx="98425" cy="138113"/>
            </a:xfrm>
            <a:custGeom>
              <a:avLst/>
              <a:gdLst>
                <a:gd name="T0" fmla="*/ 4 w 26"/>
                <a:gd name="T1" fmla="*/ 14 h 37"/>
                <a:gd name="T2" fmla="*/ 11 w 26"/>
                <a:gd name="T3" fmla="*/ 7 h 37"/>
                <a:gd name="T4" fmla="*/ 11 w 26"/>
                <a:gd name="T5" fmla="*/ 35 h 37"/>
                <a:gd name="T6" fmla="*/ 13 w 26"/>
                <a:gd name="T7" fmla="*/ 37 h 37"/>
                <a:gd name="T8" fmla="*/ 15 w 26"/>
                <a:gd name="T9" fmla="*/ 35 h 37"/>
                <a:gd name="T10" fmla="*/ 15 w 26"/>
                <a:gd name="T11" fmla="*/ 7 h 37"/>
                <a:gd name="T12" fmla="*/ 22 w 26"/>
                <a:gd name="T13" fmla="*/ 14 h 37"/>
                <a:gd name="T14" fmla="*/ 24 w 26"/>
                <a:gd name="T15" fmla="*/ 15 h 37"/>
                <a:gd name="T16" fmla="*/ 25 w 26"/>
                <a:gd name="T17" fmla="*/ 14 h 37"/>
                <a:gd name="T18" fmla="*/ 25 w 26"/>
                <a:gd name="T19" fmla="*/ 11 h 37"/>
                <a:gd name="T20" fmla="*/ 14 w 26"/>
                <a:gd name="T21" fmla="*/ 1 h 37"/>
                <a:gd name="T22" fmla="*/ 14 w 26"/>
                <a:gd name="T23" fmla="*/ 1 h 37"/>
                <a:gd name="T24" fmla="*/ 14 w 26"/>
                <a:gd name="T25" fmla="*/ 0 h 37"/>
                <a:gd name="T26" fmla="*/ 13 w 26"/>
                <a:gd name="T27" fmla="*/ 0 h 37"/>
                <a:gd name="T28" fmla="*/ 13 w 26"/>
                <a:gd name="T29" fmla="*/ 0 h 37"/>
                <a:gd name="T30" fmla="*/ 13 w 26"/>
                <a:gd name="T31" fmla="*/ 0 h 37"/>
                <a:gd name="T32" fmla="*/ 13 w 26"/>
                <a:gd name="T33" fmla="*/ 0 h 37"/>
                <a:gd name="T34" fmla="*/ 12 w 26"/>
                <a:gd name="T35" fmla="*/ 1 h 37"/>
                <a:gd name="T36" fmla="*/ 12 w 26"/>
                <a:gd name="T37" fmla="*/ 1 h 37"/>
                <a:gd name="T38" fmla="*/ 1 w 26"/>
                <a:gd name="T39" fmla="*/ 11 h 37"/>
                <a:gd name="T40" fmla="*/ 1 w 26"/>
                <a:gd name="T41" fmla="*/ 14 h 37"/>
                <a:gd name="T42" fmla="*/ 4 w 26"/>
                <a:gd name="T43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7">
                  <a:moveTo>
                    <a:pt x="4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6"/>
                    <a:pt x="12" y="37"/>
                    <a:pt x="13" y="37"/>
                  </a:cubicBezTo>
                  <a:cubicBezTo>
                    <a:pt x="14" y="37"/>
                    <a:pt x="15" y="36"/>
                    <a:pt x="15" y="3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5"/>
                    <a:pt x="23" y="15"/>
                    <a:pt x="24" y="15"/>
                  </a:cubicBezTo>
                  <a:cubicBezTo>
                    <a:pt x="24" y="15"/>
                    <a:pt x="25" y="15"/>
                    <a:pt x="25" y="14"/>
                  </a:cubicBezTo>
                  <a:cubicBezTo>
                    <a:pt x="26" y="13"/>
                    <a:pt x="26" y="12"/>
                    <a:pt x="25" y="1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2" y="15"/>
                    <a:pt x="3" y="15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EE3F40DE-DA69-4B8A-9C94-99D12CD1DE2D}"/>
              </a:ext>
            </a:extLst>
          </p:cNvPr>
          <p:cNvSpPr txBox="1">
            <a:spLocks/>
          </p:cNvSpPr>
          <p:nvPr/>
        </p:nvSpPr>
        <p:spPr>
          <a:xfrm>
            <a:off x="5317829" y="3334727"/>
            <a:ext cx="1437894" cy="4896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ICT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Programmes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 panose="020B0604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8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262"/>
            <a:ext cx="12192000" cy="73548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-195263"/>
            <a:ext cx="12192000" cy="7354881"/>
          </a:xfrm>
          <a:prstGeom prst="rect">
            <a:avLst/>
          </a:prstGeom>
          <a:solidFill>
            <a:srgbClr val="445469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433589" y="555871"/>
            <a:ext cx="506983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GB">
                <a:solidFill>
                  <a:schemeClr val="bg1"/>
                </a:solidFill>
              </a:rPr>
              <a:t>Engineering Taught Postgraduate Strategy</a:t>
            </a:r>
          </a:p>
        </p:txBody>
      </p:sp>
      <p:sp>
        <p:nvSpPr>
          <p:cNvPr id="20" name="Rectangle 33"/>
          <p:cNvSpPr>
            <a:spLocks noChangeArrowheads="1"/>
          </p:cNvSpPr>
          <p:nvPr/>
        </p:nvSpPr>
        <p:spPr bwMode="auto">
          <a:xfrm>
            <a:off x="1444097" y="2056060"/>
            <a:ext cx="3594199" cy="359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r>
              <a:rPr lang="en-GB" altLang="en-US" sz="2531">
                <a:solidFill>
                  <a:schemeClr val="bg1"/>
                </a:solidFill>
              </a:rPr>
              <a:t>The taught masters programmes implemented by the Faculty of Engineering &amp; Informatics follow a similar structure, developed to ensure flexible, agile provision and progression opportunities for learners.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6602760" y="495598"/>
            <a:ext cx="3138785" cy="7248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 Credit                                  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Taught MSc in Software Design  </a:t>
            </a:r>
            <a:endParaRPr lang="en-GB" altLang="en-US" sz="1687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ouble Brace 13"/>
          <p:cNvSpPr/>
          <p:nvPr/>
        </p:nvSpPr>
        <p:spPr>
          <a:xfrm rot="16200000">
            <a:off x="5303491" y="2822898"/>
            <a:ext cx="5555381" cy="2514824"/>
          </a:xfrm>
          <a:prstGeom prst="bracePair">
            <a:avLst/>
          </a:prstGeom>
          <a:ln w="38100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 sz="1266"/>
          </a:p>
        </p:txBody>
      </p:sp>
      <p:sp>
        <p:nvSpPr>
          <p:cNvPr id="15" name="Rectangle 14"/>
          <p:cNvSpPr/>
          <p:nvPr/>
        </p:nvSpPr>
        <p:spPr>
          <a:xfrm>
            <a:off x="6773541" y="1758033"/>
            <a:ext cx="1297037" cy="15191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Research Dissertation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(30 Credits)</a:t>
            </a:r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8120807" y="1765846"/>
            <a:ext cx="1317129" cy="1519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266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Placement     (30 Credits)</a:t>
            </a:r>
            <a:endParaRPr lang="en-GB" altLang="en-US" sz="126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3540" y="4866680"/>
            <a:ext cx="2656582" cy="15180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Common Core</a:t>
            </a:r>
            <a:r>
              <a:rPr lang="en-GB" sz="1266" i="1">
                <a:ea typeface="Calibri" panose="020F0502020204030204" pitchFamily="34" charset="0"/>
                <a:cs typeface="Times New Roman" panose="02020603050405020304" pitchFamily="18" charset="0"/>
              </a:rPr>
              <a:t> (30 Credits)</a:t>
            </a: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126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 Research Methods &amp; Professional Practice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Engineering Team Project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Object Oriented Design I &amp; II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73540" y="3318496"/>
            <a:ext cx="2664395" cy="151916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Applied Modules</a:t>
            </a:r>
            <a:r>
              <a:rPr lang="en-GB" sz="1266" i="1">
                <a:ea typeface="Calibri" panose="020F0502020204030204" pitchFamily="34" charset="0"/>
                <a:cs typeface="Times New Roman" panose="02020603050405020304" pitchFamily="18" charset="0"/>
              </a:rPr>
              <a:t> (30 Credits)</a:t>
            </a: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126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Semester 1/Semester 2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10 credit Module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5 Credit Module</a:t>
            </a:r>
          </a:p>
        </p:txBody>
      </p:sp>
    </p:spTree>
    <p:extLst>
      <p:ext uri="{BB962C8B-B14F-4D97-AF65-F5344CB8AC3E}">
        <p14:creationId xmlns:p14="http://schemas.microsoft.com/office/powerpoint/2010/main" val="39361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75"/>
            <a:ext cx="12192000" cy="73548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-9276"/>
            <a:ext cx="12192000" cy="7354881"/>
          </a:xfrm>
          <a:prstGeom prst="rect">
            <a:avLst/>
          </a:prstGeom>
          <a:solidFill>
            <a:srgbClr val="445469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26170" y="180233"/>
            <a:ext cx="506983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GB" dirty="0">
                <a:solidFill>
                  <a:schemeClr val="bg1"/>
                </a:solidFill>
              </a:rPr>
              <a:t>Engineering Taught Postgraduate Strategy</a:t>
            </a: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3122691" y="5220299"/>
            <a:ext cx="3138785" cy="7248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Credit                                  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Taught Postgraduate Certificate </a:t>
            </a:r>
            <a:endParaRPr lang="en-GB" altLang="en-US" sz="168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3541" y="1758033"/>
            <a:ext cx="1297037" cy="15191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Research Dissertation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(30 Credits)</a:t>
            </a:r>
          </a:p>
        </p:txBody>
      </p:sp>
      <p:sp>
        <p:nvSpPr>
          <p:cNvPr id="14" name="Double Brace 13"/>
          <p:cNvSpPr/>
          <p:nvPr/>
        </p:nvSpPr>
        <p:spPr>
          <a:xfrm rot="10800000">
            <a:off x="6360158" y="4941476"/>
            <a:ext cx="3505201" cy="1282460"/>
          </a:xfrm>
          <a:prstGeom prst="bracePair">
            <a:avLst/>
          </a:prstGeom>
          <a:ln w="38100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 sz="1266"/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8120807" y="1765846"/>
            <a:ext cx="1317129" cy="1519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266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Placement     (30 Credits)</a:t>
            </a:r>
            <a:endParaRPr lang="en-GB" altLang="en-US" sz="126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3540" y="4866680"/>
            <a:ext cx="2656582" cy="15180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Common Core</a:t>
            </a:r>
            <a:r>
              <a:rPr lang="en-GB" sz="1266" i="1">
                <a:ea typeface="Calibri" panose="020F0502020204030204" pitchFamily="34" charset="0"/>
                <a:cs typeface="Times New Roman" panose="02020603050405020304" pitchFamily="18" charset="0"/>
              </a:rPr>
              <a:t> (30 Credits)</a:t>
            </a: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126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 Research Methods &amp; Professional Practice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Engineering Team Project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Object Oriented Design I &amp; II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73540" y="3318496"/>
            <a:ext cx="2664395" cy="151916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Applied Modules</a:t>
            </a:r>
            <a:r>
              <a:rPr lang="en-GB" sz="1266" i="1">
                <a:ea typeface="Calibri" panose="020F0502020204030204" pitchFamily="34" charset="0"/>
                <a:cs typeface="Times New Roman" panose="02020603050405020304" pitchFamily="18" charset="0"/>
              </a:rPr>
              <a:t> (30 Credits)</a:t>
            </a: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126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Semester 1/Semester 2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10 credit Module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5 Credit Module</a:t>
            </a:r>
          </a:p>
        </p:txBody>
      </p:sp>
      <p:sp>
        <p:nvSpPr>
          <p:cNvPr id="22" name="Double Brace 21">
            <a:extLst>
              <a:ext uri="{FF2B5EF4-FFF2-40B4-BE49-F238E27FC236}">
                <a16:creationId xmlns:a16="http://schemas.microsoft.com/office/drawing/2014/main" id="{A4789563-9A87-4120-8F8D-56F0BB6F18A9}"/>
              </a:ext>
            </a:extLst>
          </p:cNvPr>
          <p:cNvSpPr/>
          <p:nvPr/>
        </p:nvSpPr>
        <p:spPr>
          <a:xfrm rot="10800000">
            <a:off x="6368206" y="3532312"/>
            <a:ext cx="3505201" cy="1282460"/>
          </a:xfrm>
          <a:prstGeom prst="bracePair">
            <a:avLst/>
          </a:prstGeom>
          <a:ln w="38100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 sz="1266"/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3554844F-B9F8-4C85-B9CE-331D1AA0F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53" y="3710255"/>
            <a:ext cx="3138785" cy="72481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Credit                                  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Taught Postgraduate Certificate </a:t>
            </a:r>
            <a:endParaRPr lang="en-GB" altLang="en-US" sz="168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4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275"/>
            <a:ext cx="12192000" cy="73548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-9276"/>
            <a:ext cx="12192000" cy="7354881"/>
          </a:xfrm>
          <a:prstGeom prst="rect">
            <a:avLst/>
          </a:prstGeom>
          <a:solidFill>
            <a:srgbClr val="445469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26170" y="180233"/>
            <a:ext cx="506983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3">
              <a:defRPr/>
            </a:pPr>
            <a:r>
              <a:rPr lang="en-GB" dirty="0">
                <a:solidFill>
                  <a:schemeClr val="bg1"/>
                </a:solidFill>
              </a:rPr>
              <a:t>Engineering Taught Postgraduate Strategy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3541" y="1758033"/>
            <a:ext cx="1297037" cy="15191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dirty="0">
                <a:ea typeface="Calibri" panose="020F0502020204030204" pitchFamily="34" charset="0"/>
                <a:cs typeface="Times New Roman" panose="02020603050405020304" pitchFamily="18" charset="0"/>
              </a:rPr>
              <a:t>Research Dissertation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dirty="0">
                <a:ea typeface="Calibri" panose="020F0502020204030204" pitchFamily="34" charset="0"/>
                <a:cs typeface="Times New Roman" panose="02020603050405020304" pitchFamily="18" charset="0"/>
              </a:rPr>
              <a:t>(30 Credits)</a:t>
            </a:r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8120807" y="1765846"/>
            <a:ext cx="1317129" cy="1519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266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 Placement     (30 Credits)</a:t>
            </a:r>
            <a:endParaRPr lang="en-GB" altLang="en-US" sz="1266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73540" y="4866680"/>
            <a:ext cx="2656582" cy="151804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Common Core</a:t>
            </a:r>
            <a:r>
              <a:rPr lang="en-GB" sz="1266" i="1">
                <a:ea typeface="Calibri" panose="020F0502020204030204" pitchFamily="34" charset="0"/>
                <a:cs typeface="Times New Roman" panose="02020603050405020304" pitchFamily="18" charset="0"/>
              </a:rPr>
              <a:t> (30 Credits)</a:t>
            </a: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126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 Research Methods &amp; Professional Practice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Engineering Team Project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Object Oriented Design I &amp; II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73540" y="3318496"/>
            <a:ext cx="2664395" cy="151916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Applied Modules</a:t>
            </a:r>
            <a:r>
              <a:rPr lang="en-GB" sz="1266" i="1">
                <a:ea typeface="Calibri" panose="020F0502020204030204" pitchFamily="34" charset="0"/>
                <a:cs typeface="Times New Roman" panose="02020603050405020304" pitchFamily="18" charset="0"/>
              </a:rPr>
              <a:t> (30 Credits)</a:t>
            </a:r>
            <a:r>
              <a:rPr lang="en-GB" sz="1266" i="1" u="sng"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GB" sz="126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Semester 1/Semester 2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10 credit Module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  <a:defRPr/>
            </a:pPr>
            <a:r>
              <a:rPr lang="en-GB" sz="1266">
                <a:ea typeface="Calibri" panose="020F0502020204030204" pitchFamily="34" charset="0"/>
                <a:cs typeface="Times New Roman" panose="02020603050405020304" pitchFamily="18" charset="0"/>
              </a:rPr>
              <a:t>5 Credit Module</a:t>
            </a:r>
          </a:p>
        </p:txBody>
      </p:sp>
      <p:sp>
        <p:nvSpPr>
          <p:cNvPr id="24" name="Double Brace 23">
            <a:extLst>
              <a:ext uri="{FF2B5EF4-FFF2-40B4-BE49-F238E27FC236}">
                <a16:creationId xmlns:a16="http://schemas.microsoft.com/office/drawing/2014/main" id="{B309DE92-C2C8-4FF1-98E5-2EB8CAB944FA}"/>
              </a:ext>
            </a:extLst>
          </p:cNvPr>
          <p:cNvSpPr/>
          <p:nvPr/>
        </p:nvSpPr>
        <p:spPr>
          <a:xfrm rot="10800000">
            <a:off x="5852442" y="3473432"/>
            <a:ext cx="4571717" cy="2750503"/>
          </a:xfrm>
          <a:prstGeom prst="bracePair">
            <a:avLst/>
          </a:prstGeom>
          <a:ln w="38100" cap="rnd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GB" sz="1266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0CD0807A-6166-49F6-BD3C-676DA2BA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103" y="4481407"/>
            <a:ext cx="4515297" cy="7125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60 Credit                                   </a:t>
            </a:r>
          </a:p>
          <a:p>
            <a:pPr algn="ctr">
              <a:lnSpc>
                <a:spcPct val="107000"/>
              </a:lnSpc>
              <a:spcAft>
                <a:spcPts val="562"/>
              </a:spcAft>
            </a:pPr>
            <a:r>
              <a:rPr lang="en-GB" altLang="en-US" sz="1687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Taught Postgraduate Diploma </a:t>
            </a:r>
            <a:endParaRPr lang="en-GB" altLang="en-US" sz="1687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262"/>
            <a:ext cx="12192000" cy="735488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1" y="-195263"/>
            <a:ext cx="12192000" cy="7354881"/>
          </a:xfrm>
          <a:prstGeom prst="rect">
            <a:avLst/>
          </a:prstGeom>
          <a:solidFill>
            <a:srgbClr val="445469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43" tIns="91422" rIns="182843" bIns="91422"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F5A892-2AB1-4345-8F48-02AE84E6EB70}"/>
              </a:ext>
            </a:extLst>
          </p:cNvPr>
          <p:cNvGrpSpPr/>
          <p:nvPr/>
        </p:nvGrpSpPr>
        <p:grpSpPr>
          <a:xfrm>
            <a:off x="426650" y="834846"/>
            <a:ext cx="2664396" cy="5372684"/>
            <a:chOff x="426650" y="834846"/>
            <a:chExt cx="2664396" cy="537268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E0FCF8-F521-404E-9708-AA6C4063334E}"/>
                </a:ext>
              </a:extLst>
            </p:cNvPr>
            <p:cNvGrpSpPr/>
            <p:nvPr/>
          </p:nvGrpSpPr>
          <p:grpSpPr>
            <a:xfrm>
              <a:off x="426650" y="1580836"/>
              <a:ext cx="2664396" cy="4626694"/>
              <a:chOff x="6773540" y="1758033"/>
              <a:chExt cx="2664396" cy="462669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BE9E663-365B-420B-ACA6-91EAF80B0CA6}"/>
                  </a:ext>
                </a:extLst>
              </p:cNvPr>
              <p:cNvSpPr/>
              <p:nvPr/>
            </p:nvSpPr>
            <p:spPr>
              <a:xfrm>
                <a:off x="6773541" y="1758033"/>
                <a:ext cx="1297037" cy="151916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Research Dissertation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(30 Credits)</a:t>
                </a:r>
              </a:p>
            </p:txBody>
          </p:sp>
          <p:sp>
            <p:nvSpPr>
              <p:cNvPr id="10" name="Rectangle 38">
                <a:extLst>
                  <a:ext uri="{FF2B5EF4-FFF2-40B4-BE49-F238E27FC236}">
                    <a16:creationId xmlns:a16="http://schemas.microsoft.com/office/drawing/2014/main" id="{09C8CEFF-CC78-4B37-8059-8F69261568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0807" y="1765846"/>
                <a:ext cx="1317129" cy="15191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562"/>
                  </a:spcAft>
                </a:pPr>
                <a:r>
                  <a:rPr lang="en-GB" altLang="en-US" sz="1266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Work Placement     (30 Credits)</a:t>
                </a:r>
                <a:endParaRPr lang="en-GB" altLang="en-US" sz="1266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C953026-1E51-46E7-A058-0D57AB86E0C3}"/>
                  </a:ext>
                </a:extLst>
              </p:cNvPr>
              <p:cNvSpPr/>
              <p:nvPr/>
            </p:nvSpPr>
            <p:spPr>
              <a:xfrm>
                <a:off x="6773540" y="4866680"/>
                <a:ext cx="2656582" cy="15180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Common Core</a:t>
                </a:r>
                <a:r>
                  <a:rPr lang="en-GB" sz="1266" i="1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 Research Methods &amp; Professional Practice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Engineering Team Project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Oriented Design I &amp; II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DB880C5-51EA-465F-B4FA-333547BCD690}"/>
                  </a:ext>
                </a:extLst>
              </p:cNvPr>
              <p:cNvSpPr/>
              <p:nvPr/>
            </p:nvSpPr>
            <p:spPr>
              <a:xfrm>
                <a:off x="6773540" y="3318496"/>
                <a:ext cx="2664395" cy="151916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Modules</a:t>
                </a:r>
                <a:r>
                  <a:rPr lang="en-GB" sz="1266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Scripting</a:t>
                </a:r>
                <a:endParaRPr lang="en-US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Data Mining and Machine Learning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Advanced Machine Learning and Neural Networks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Data </a:t>
                </a:r>
                <a:r>
                  <a:rPr lang="en-US" sz="1266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Visualisation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B946A4CB-3540-411F-9544-E1BD92FAD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651" y="834846"/>
              <a:ext cx="2656582" cy="63555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562"/>
                </a:spcAft>
              </a:pPr>
              <a:r>
                <a:rPr lang="en-GB" altLang="en-US" sz="1687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MSc in Software Design with AI</a:t>
              </a:r>
              <a:endParaRPr lang="en-GB" altLang="en-US" sz="168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A37534-5298-42DA-9672-4B5E0DFE9B10}"/>
              </a:ext>
            </a:extLst>
          </p:cNvPr>
          <p:cNvGrpSpPr/>
          <p:nvPr/>
        </p:nvGrpSpPr>
        <p:grpSpPr>
          <a:xfrm>
            <a:off x="3281610" y="845006"/>
            <a:ext cx="2814389" cy="5372684"/>
            <a:chOff x="3281610" y="845006"/>
            <a:chExt cx="2814389" cy="537268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F3A7B17-9B56-4D67-ABE9-99FC4AB0B04F}"/>
                </a:ext>
              </a:extLst>
            </p:cNvPr>
            <p:cNvGrpSpPr/>
            <p:nvPr/>
          </p:nvGrpSpPr>
          <p:grpSpPr>
            <a:xfrm>
              <a:off x="3281610" y="1590996"/>
              <a:ext cx="2664396" cy="4626694"/>
              <a:chOff x="6773540" y="1758033"/>
              <a:chExt cx="2664396" cy="4626694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063446-7D96-4D10-9597-4AF8F11CAA27}"/>
                  </a:ext>
                </a:extLst>
              </p:cNvPr>
              <p:cNvSpPr/>
              <p:nvPr/>
            </p:nvSpPr>
            <p:spPr>
              <a:xfrm>
                <a:off x="6773541" y="1758033"/>
                <a:ext cx="1297037" cy="151916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Research Dissertation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(30 Credits)</a:t>
                </a:r>
              </a:p>
            </p:txBody>
          </p:sp>
          <p:sp>
            <p:nvSpPr>
              <p:cNvPr id="19" name="Rectangle 38">
                <a:extLst>
                  <a:ext uri="{FF2B5EF4-FFF2-40B4-BE49-F238E27FC236}">
                    <a16:creationId xmlns:a16="http://schemas.microsoft.com/office/drawing/2014/main" id="{1972ACF8-8AD3-4592-A167-53C1A73309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0807" y="1765846"/>
                <a:ext cx="1317129" cy="15191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562"/>
                  </a:spcAft>
                </a:pPr>
                <a:r>
                  <a:rPr lang="en-GB" altLang="en-US" sz="1266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Work Placement     (30 Credits)</a:t>
                </a:r>
                <a:endParaRPr lang="en-GB" altLang="en-US" sz="1266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3B851DA-018F-41B2-890F-FAEE33258CEF}"/>
                  </a:ext>
                </a:extLst>
              </p:cNvPr>
              <p:cNvSpPr/>
              <p:nvPr/>
            </p:nvSpPr>
            <p:spPr>
              <a:xfrm>
                <a:off x="6773540" y="4866680"/>
                <a:ext cx="2656582" cy="15180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Common Core</a:t>
                </a:r>
                <a:r>
                  <a:rPr lang="en-GB" sz="1266" i="1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 Research Methods &amp; Professional Practice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Engineering Team Project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Oriented Design I &amp; II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22D710A-9A4C-48C8-A223-CF79D43205DC}"/>
                  </a:ext>
                </a:extLst>
              </p:cNvPr>
              <p:cNvSpPr/>
              <p:nvPr/>
            </p:nvSpPr>
            <p:spPr>
              <a:xfrm>
                <a:off x="6773540" y="3318496"/>
                <a:ext cx="2664395" cy="1519163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Modules</a:t>
                </a:r>
                <a:r>
                  <a:rPr lang="en-GB" sz="1266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Scripting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Container Design and Deployment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Continuous Build and Delivery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Microservices Architecture</a:t>
                </a:r>
              </a:p>
            </p:txBody>
          </p:sp>
        </p:grp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EDC3E41F-25DD-41AC-BB8E-C1FC5E96A0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610" y="845006"/>
              <a:ext cx="2814389" cy="60753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562"/>
                </a:spcAft>
              </a:pPr>
              <a:r>
                <a:rPr lang="en-GB" altLang="en-US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MSc in Software Design with Cloud Native Computing</a:t>
              </a:r>
              <a:endParaRPr lang="en-GB" alt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DC60D4A-4A28-40E9-84CD-5EC44510BC75}"/>
              </a:ext>
            </a:extLst>
          </p:cNvPr>
          <p:cNvGrpSpPr/>
          <p:nvPr/>
        </p:nvGrpSpPr>
        <p:grpSpPr>
          <a:xfrm>
            <a:off x="9201851" y="816986"/>
            <a:ext cx="2664396" cy="5427733"/>
            <a:chOff x="3281610" y="789957"/>
            <a:chExt cx="2664396" cy="542773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E1B4D63-803F-4B69-A36D-17E5FF3759D6}"/>
                </a:ext>
              </a:extLst>
            </p:cNvPr>
            <p:cNvGrpSpPr/>
            <p:nvPr/>
          </p:nvGrpSpPr>
          <p:grpSpPr>
            <a:xfrm>
              <a:off x="3281610" y="1590996"/>
              <a:ext cx="2664396" cy="4626694"/>
              <a:chOff x="6773540" y="1758033"/>
              <a:chExt cx="2664396" cy="46266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CB786C8-9C5B-4B92-8947-B4273605861E}"/>
                  </a:ext>
                </a:extLst>
              </p:cNvPr>
              <p:cNvSpPr/>
              <p:nvPr/>
            </p:nvSpPr>
            <p:spPr>
              <a:xfrm>
                <a:off x="6773541" y="1758033"/>
                <a:ext cx="1297037" cy="151916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Research Dissertation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(30 Credits)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A17B830-4BCB-412C-8698-91C3DF18A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0807" y="1765846"/>
                <a:ext cx="1317129" cy="15191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562"/>
                  </a:spcAft>
                </a:pPr>
                <a:r>
                  <a:rPr lang="en-GB" altLang="en-US" sz="1266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Work Placement     (30 Credits)</a:t>
                </a:r>
                <a:endParaRPr lang="en-GB" altLang="en-US" sz="1266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E30B5F7-7D0D-4B0F-81D6-C1D8495DA5C6}"/>
                  </a:ext>
                </a:extLst>
              </p:cNvPr>
              <p:cNvSpPr/>
              <p:nvPr/>
            </p:nvSpPr>
            <p:spPr>
              <a:xfrm>
                <a:off x="6773540" y="4866680"/>
                <a:ext cx="2656582" cy="15180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Common Core</a:t>
                </a:r>
                <a:r>
                  <a:rPr lang="en-GB" sz="1266" i="1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 Research Methods &amp; Professional Practice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Engineering Team Project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Oriented Design I &amp; II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251BE62-173F-470B-9E6F-A1C43F256F16}"/>
                  </a:ext>
                </a:extLst>
              </p:cNvPr>
              <p:cNvSpPr/>
              <p:nvPr/>
            </p:nvSpPr>
            <p:spPr>
              <a:xfrm>
                <a:off x="6773540" y="3318496"/>
                <a:ext cx="2664395" cy="151916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Modules</a:t>
                </a:r>
                <a:r>
                  <a:rPr lang="en-GB" sz="1266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Scripting</a:t>
                </a:r>
                <a:endParaRPr lang="en-US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Data Mining and Machine Learning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Digitalisation</a:t>
                </a: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Strategies for Industry 4.0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Digitalisation</a:t>
                </a: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System Architecture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Text Box 2">
              <a:extLst>
                <a:ext uri="{FF2B5EF4-FFF2-40B4-BE49-F238E27FC236}">
                  <a16:creationId xmlns:a16="http://schemas.microsoft.com/office/drawing/2014/main" id="{4754D958-8809-454C-891A-18B9F8A06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610" y="789957"/>
              <a:ext cx="2656582" cy="6355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562"/>
                </a:spcAft>
              </a:pPr>
              <a:r>
                <a:rPr lang="en-GB" altLang="en-US" sz="1687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MSc in Software Design with Digitalisation</a:t>
              </a:r>
              <a:endParaRPr lang="en-GB" altLang="en-US" sz="168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86D2A-CA3B-415E-B324-DC503A06B79E}"/>
              </a:ext>
            </a:extLst>
          </p:cNvPr>
          <p:cNvGrpSpPr/>
          <p:nvPr/>
        </p:nvGrpSpPr>
        <p:grpSpPr>
          <a:xfrm>
            <a:off x="6311927" y="800183"/>
            <a:ext cx="2664396" cy="5444536"/>
            <a:chOff x="3281610" y="773154"/>
            <a:chExt cx="2664396" cy="544453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4CF0C47-5FAB-423B-B573-6473C68F138B}"/>
                </a:ext>
              </a:extLst>
            </p:cNvPr>
            <p:cNvGrpSpPr/>
            <p:nvPr/>
          </p:nvGrpSpPr>
          <p:grpSpPr>
            <a:xfrm>
              <a:off x="3281610" y="1590996"/>
              <a:ext cx="2664396" cy="4626694"/>
              <a:chOff x="6773540" y="1758033"/>
              <a:chExt cx="2664396" cy="462669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34F0F64-4CA1-4E8C-ADEE-32196A6B5B4F}"/>
                  </a:ext>
                </a:extLst>
              </p:cNvPr>
              <p:cNvSpPr/>
              <p:nvPr/>
            </p:nvSpPr>
            <p:spPr>
              <a:xfrm>
                <a:off x="6773541" y="1758033"/>
                <a:ext cx="1297037" cy="151916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Research Dissertation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(30 Credits)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8B4FE0F-2CE4-42BB-B130-CC8F43EA4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0807" y="1765846"/>
                <a:ext cx="1317129" cy="151916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>
                  <a:lnSpc>
                    <a:spcPct val="107000"/>
                  </a:lnSpc>
                  <a:spcAft>
                    <a:spcPts val="562"/>
                  </a:spcAft>
                </a:pPr>
                <a:r>
                  <a:rPr lang="en-GB" altLang="en-US" sz="1266">
                    <a:solidFill>
                      <a:srgbClr val="FFFFFF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Work Placement     (30 Credits)</a:t>
                </a:r>
                <a:endParaRPr lang="en-GB" altLang="en-US" sz="1266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47FF5F1-E273-4883-BDFA-C6BDE5544F0A}"/>
                  </a:ext>
                </a:extLst>
              </p:cNvPr>
              <p:cNvSpPr/>
              <p:nvPr/>
            </p:nvSpPr>
            <p:spPr>
              <a:xfrm>
                <a:off x="6773540" y="4866680"/>
                <a:ext cx="2656582" cy="15180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Common Core</a:t>
                </a:r>
                <a:r>
                  <a:rPr lang="en-GB" sz="1266" i="1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 Research Methods &amp; Professional Practice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Engineering Team Project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Object Oriented Design I &amp; II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843FCDA-84F3-4D98-ACE7-53F9140D43C8}"/>
                  </a:ext>
                </a:extLst>
              </p:cNvPr>
              <p:cNvSpPr/>
              <p:nvPr/>
            </p:nvSpPr>
            <p:spPr>
              <a:xfrm>
                <a:off x="6773540" y="3318496"/>
                <a:ext cx="2664395" cy="1519163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Applied Modules</a:t>
                </a:r>
                <a:r>
                  <a:rPr lang="en-GB" sz="1266" i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(30 Credits)</a:t>
                </a:r>
                <a:r>
                  <a:rPr lang="en-GB" sz="1266" i="1" u="sng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GB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Security in the Enterprise </a:t>
                </a:r>
                <a:endParaRPr lang="en-US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Device Security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Network Security </a:t>
                </a:r>
              </a:p>
              <a:p>
                <a:pPr algn="ctr">
                  <a:lnSpc>
                    <a:spcPct val="107000"/>
                  </a:lnSpc>
                  <a:spcAft>
                    <a:spcPts val="562"/>
                  </a:spcAft>
                  <a:defRPr/>
                </a:pPr>
                <a:r>
                  <a:rPr lang="en-US" sz="1266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Cryptography</a:t>
                </a:r>
                <a:endParaRPr lang="en-GB" sz="1266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1B544D2A-5284-4466-9A24-D387F051E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1610" y="773154"/>
              <a:ext cx="2656582" cy="63555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 Cen MT" panose="020B0602020104020603" pitchFamily="34" charset="0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562"/>
                </a:spcAft>
              </a:pPr>
              <a:r>
                <a:rPr lang="en-GB" altLang="en-US" sz="1687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MSc in Software Design with Cybersecurity</a:t>
              </a:r>
              <a:endParaRPr lang="en-GB" altLang="en-US" sz="1687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8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67B198-0980-47D3-9E72-228AB2ADD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85657" cy="60045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50D900-D75F-4426-83C2-063A8592F360}"/>
              </a:ext>
            </a:extLst>
          </p:cNvPr>
          <p:cNvSpPr/>
          <p:nvPr/>
        </p:nvSpPr>
        <p:spPr>
          <a:xfrm>
            <a:off x="8629148" y="2308266"/>
            <a:ext cx="2084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algn="ctr"/>
            <a:r>
              <a:rPr lang="en-US" b="1" dirty="0">
                <a:solidFill>
                  <a:schemeClr val="tx2"/>
                </a:solidFill>
                <a:latin typeface="Bahnschrift" panose="020B0502040204020203" pitchFamily="34" charset="0"/>
              </a:rPr>
              <a:t>Peak of the Week</a:t>
            </a:r>
          </a:p>
          <a:p>
            <a:pPr marL="108000" algn="ctr"/>
            <a:r>
              <a:rPr lang="en-US" b="1" dirty="0">
                <a:solidFill>
                  <a:schemeClr val="tx2"/>
                </a:solidFill>
                <a:latin typeface="Bahnschrift" panose="020B0502040204020203" pitchFamily="34" charset="0"/>
              </a:rPr>
              <a:t>Lecture Series</a:t>
            </a:r>
            <a:endParaRPr lang="en-US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50D900-D75F-4426-83C2-063A8592F360}"/>
              </a:ext>
            </a:extLst>
          </p:cNvPr>
          <p:cNvSpPr/>
          <p:nvPr/>
        </p:nvSpPr>
        <p:spPr>
          <a:xfrm>
            <a:off x="8944940" y="2308266"/>
            <a:ext cx="14526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algn="ctr"/>
            <a:r>
              <a:rPr lang="en-US" b="1" dirty="0">
                <a:solidFill>
                  <a:schemeClr val="tx2"/>
                </a:solidFill>
                <a:latin typeface="Bahnschrift" panose="020B0502040204020203" pitchFamily="34" charset="0"/>
              </a:rPr>
              <a:t>Code 4 Fun</a:t>
            </a:r>
          </a:p>
          <a:p>
            <a:pPr marL="108000" algn="ctr"/>
            <a:r>
              <a:rPr lang="en-US" b="1" dirty="0">
                <a:solidFill>
                  <a:schemeClr val="tx2"/>
                </a:solidFill>
                <a:latin typeface="Bahnschrift" panose="020B0502040204020203" pitchFamily="34" charset="0"/>
              </a:rPr>
              <a:t>TY Series</a:t>
            </a:r>
            <a:endParaRPr lang="en-US" dirty="0">
              <a:solidFill>
                <a:schemeClr val="tx2"/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3095B0-8024-4463-B7F5-97C7C553A7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68320" cy="59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57554C-8A78-4E6F-B749-93E9D814F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307" y="269973"/>
            <a:ext cx="3624469" cy="1689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A9957F-5B43-4814-B2DA-63BB1633C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71647" y="1248603"/>
            <a:ext cx="2417197" cy="49506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1A51-5D06-406C-BD7F-97B36B858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79" y="269973"/>
            <a:ext cx="3503096" cy="1736829"/>
          </a:xfrm>
          <a:prstGeom prst="rect">
            <a:avLst/>
          </a:prstGeom>
        </p:spPr>
      </p:pic>
      <p:pic>
        <p:nvPicPr>
          <p:cNvPr id="6" name="Picture 5">
            <a:hlinkClick r:id="rId5"/>
            <a:extLst>
              <a:ext uri="{FF2B5EF4-FFF2-40B4-BE49-F238E27FC236}">
                <a16:creationId xmlns:a16="http://schemas.microsoft.com/office/drawing/2014/main" id="{4415C6C2-3A88-49B0-BF57-FA88CB8C8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1808" y="4932544"/>
            <a:ext cx="1809907" cy="18670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066092-B2BB-4E8E-B372-7E8D83836954}"/>
              </a:ext>
            </a:extLst>
          </p:cNvPr>
          <p:cNvSpPr/>
          <p:nvPr/>
        </p:nvSpPr>
        <p:spPr>
          <a:xfrm>
            <a:off x="90285" y="2380873"/>
            <a:ext cx="46606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92% of participants agreed that the programme improved their problem solving skills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of participants agreed that the programme met its objective: to inspire, engage and support them pursue a career in advanced manufacturing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92% agreed or strongly agreed that they improved their communication and presentation skills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66% said they would like to work in engineering or manufacturing in the future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100% of students felt the programme positively influenced their career choice, with 72% stating that it has given them a better understanding of the variety of career opportunities in the manufacturing sector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862738-3A67-41FC-88AD-DAAC8A66F1C5}"/>
              </a:ext>
            </a:extLst>
          </p:cNvPr>
          <p:cNvSpPr/>
          <p:nvPr/>
        </p:nvSpPr>
        <p:spPr>
          <a:xfrm>
            <a:off x="4736405" y="1360471"/>
            <a:ext cx="2077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algn="ctr"/>
            <a:r>
              <a:rPr lang="en-US" b="1" dirty="0" err="1">
                <a:solidFill>
                  <a:srgbClr val="A39461"/>
                </a:solidFill>
                <a:latin typeface="Bahnschrift" panose="020B0502040204020203" pitchFamily="34" charset="0"/>
              </a:rPr>
              <a:t>DreamBIG</a:t>
            </a:r>
            <a:r>
              <a:rPr lang="en-US" b="1" dirty="0">
                <a:solidFill>
                  <a:srgbClr val="A39461"/>
                </a:solidFill>
                <a:latin typeface="Bahnschrift" panose="020B0502040204020203" pitchFamily="34" charset="0"/>
              </a:rPr>
              <a:t> Series</a:t>
            </a:r>
            <a:endParaRPr lang="en-US" dirty="0">
              <a:solidFill>
                <a:srgbClr val="A3946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5AC1A-3F1C-6344-A828-BC53E82B7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/>
              <a:t>9  </a:t>
            </a:r>
            <a:r>
              <a:rPr lang="en-US" dirty="0"/>
              <a:t>|   Engineering &amp; Informatics Faculty Overview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12163-ABDC-4858-B7E0-9EDA4D0AA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314" y="392998"/>
            <a:ext cx="6369185" cy="50953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156CEA-6DE6-4221-8CC6-2743FD991E42}"/>
              </a:ext>
            </a:extLst>
          </p:cNvPr>
          <p:cNvSpPr/>
          <p:nvPr/>
        </p:nvSpPr>
        <p:spPr>
          <a:xfrm>
            <a:off x="635540" y="2338563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>
                <a:solidFill>
                  <a:srgbClr val="000000"/>
                </a:solidFill>
                <a:latin typeface="Arial" panose="020B0604020202020204" pitchFamily="34" charset="0"/>
              </a:rPr>
              <a:t>Each centre works in conjunction with industry to aid the research and development of innovative products and services through a dedicated team of full-time researchers and engineers.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A259C6-E7A0-419D-9ED8-E21AE46FD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6" y="705154"/>
            <a:ext cx="4972577" cy="8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57AC7-1DC0-4895-BB49-CE192ADC7D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AutoShape 5"/>
          <p:cNvSpPr/>
          <p:nvPr/>
        </p:nvSpPr>
        <p:spPr>
          <a:xfrm flipH="1" flipV="1">
            <a:off x="-38230" y="437520"/>
            <a:ext cx="1042403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6"/>
          <p:cNvSpPr/>
          <p:nvPr/>
        </p:nvSpPr>
        <p:spPr>
          <a:xfrm flipH="1">
            <a:off x="3630291" y="6314031"/>
            <a:ext cx="569959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1393975" y="5965663"/>
            <a:ext cx="5820340" cy="621783"/>
            <a:chOff x="0" y="0"/>
            <a:chExt cx="7897380" cy="8436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897381" cy="843671"/>
            </a:xfrm>
            <a:custGeom>
              <a:avLst/>
              <a:gdLst/>
              <a:ahLst/>
              <a:cxnLst/>
              <a:rect l="l" t="t" r="r" b="b"/>
              <a:pathLst>
                <a:path w="7897381" h="843671">
                  <a:moveTo>
                    <a:pt x="78035" y="0"/>
                  </a:moveTo>
                  <a:lnTo>
                    <a:pt x="7819345" y="0"/>
                  </a:lnTo>
                  <a:cubicBezTo>
                    <a:pt x="7840042" y="0"/>
                    <a:pt x="7859890" y="8222"/>
                    <a:pt x="7874525" y="22856"/>
                  </a:cubicBezTo>
                  <a:cubicBezTo>
                    <a:pt x="7889160" y="37491"/>
                    <a:pt x="7897381" y="57339"/>
                    <a:pt x="7897381" y="78035"/>
                  </a:cubicBezTo>
                  <a:lnTo>
                    <a:pt x="7897381" y="765636"/>
                  </a:lnTo>
                  <a:cubicBezTo>
                    <a:pt x="7897381" y="808734"/>
                    <a:pt x="7862443" y="843671"/>
                    <a:pt x="7819345" y="843671"/>
                  </a:cubicBezTo>
                  <a:lnTo>
                    <a:pt x="78035" y="843671"/>
                  </a:lnTo>
                  <a:cubicBezTo>
                    <a:pt x="34938" y="843671"/>
                    <a:pt x="0" y="808734"/>
                    <a:pt x="0" y="765636"/>
                  </a:cubicBezTo>
                  <a:lnTo>
                    <a:pt x="0" y="78035"/>
                  </a:lnTo>
                  <a:cubicBezTo>
                    <a:pt x="0" y="34938"/>
                    <a:pt x="34938" y="0"/>
                    <a:pt x="78035" y="0"/>
                  </a:cubicBezTo>
                  <a:close/>
                </a:path>
              </a:pathLst>
            </a:custGeom>
            <a:solidFill>
              <a:srgbClr val="FEFDFE"/>
            </a:solidFill>
            <a:ln w="9525" cap="rnd">
              <a:solidFill>
                <a:srgbClr val="9192A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897380" cy="881771"/>
            </a:xfrm>
            <a:prstGeom prst="rect">
              <a:avLst/>
            </a:prstGeom>
          </p:spPr>
          <p:txBody>
            <a:bodyPr lIns="28450" tIns="28450" rIns="28450" bIns="28450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92373" y="207468"/>
            <a:ext cx="3038828" cy="478332"/>
            <a:chOff x="0" y="0"/>
            <a:chExt cx="2581845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81845" cy="406400"/>
            </a:xfrm>
            <a:custGeom>
              <a:avLst/>
              <a:gdLst/>
              <a:ahLst/>
              <a:cxnLst/>
              <a:rect l="l" t="t" r="r" b="b"/>
              <a:pathLst>
                <a:path w="2581845" h="406400">
                  <a:moveTo>
                    <a:pt x="149463" y="0"/>
                  </a:moveTo>
                  <a:lnTo>
                    <a:pt x="2432382" y="0"/>
                  </a:lnTo>
                  <a:cubicBezTo>
                    <a:pt x="2472022" y="0"/>
                    <a:pt x="2510039" y="15747"/>
                    <a:pt x="2538069" y="43777"/>
                  </a:cubicBezTo>
                  <a:cubicBezTo>
                    <a:pt x="2566098" y="71807"/>
                    <a:pt x="2581845" y="109823"/>
                    <a:pt x="2581845" y="149463"/>
                  </a:cubicBezTo>
                  <a:lnTo>
                    <a:pt x="2581845" y="256937"/>
                  </a:lnTo>
                  <a:cubicBezTo>
                    <a:pt x="2581845" y="296577"/>
                    <a:pt x="2566098" y="334594"/>
                    <a:pt x="2538069" y="362623"/>
                  </a:cubicBezTo>
                  <a:cubicBezTo>
                    <a:pt x="2510039" y="390653"/>
                    <a:pt x="2472022" y="406400"/>
                    <a:pt x="2432382" y="406400"/>
                  </a:cubicBezTo>
                  <a:lnTo>
                    <a:pt x="149463" y="406400"/>
                  </a:lnTo>
                  <a:cubicBezTo>
                    <a:pt x="109823" y="406400"/>
                    <a:pt x="71807" y="390653"/>
                    <a:pt x="43777" y="362623"/>
                  </a:cubicBezTo>
                  <a:cubicBezTo>
                    <a:pt x="15747" y="334594"/>
                    <a:pt x="0" y="296577"/>
                    <a:pt x="0" y="256937"/>
                  </a:cubicBezTo>
                  <a:lnTo>
                    <a:pt x="0" y="149463"/>
                  </a:lnTo>
                  <a:cubicBezTo>
                    <a:pt x="0" y="109823"/>
                    <a:pt x="15747" y="71807"/>
                    <a:pt x="43777" y="43777"/>
                  </a:cubicBezTo>
                  <a:cubicBezTo>
                    <a:pt x="71807" y="15747"/>
                    <a:pt x="109823" y="0"/>
                    <a:pt x="149463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rgbClr val="1571B9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81845" cy="444500"/>
            </a:xfrm>
            <a:prstGeom prst="rect">
              <a:avLst/>
            </a:prstGeom>
            <a:ln>
              <a:solidFill>
                <a:srgbClr val="1571B9"/>
              </a:solidFill>
            </a:ln>
          </p:spPr>
          <p:txBody>
            <a:bodyPr lIns="28450" tIns="28450" rIns="28450" bIns="28450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285034" y="207468"/>
            <a:ext cx="3347571" cy="500506"/>
            <a:chOff x="0" y="0"/>
            <a:chExt cx="2844160" cy="42523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844160" cy="425239"/>
            </a:xfrm>
            <a:custGeom>
              <a:avLst/>
              <a:gdLst/>
              <a:ahLst/>
              <a:cxnLst/>
              <a:rect l="l" t="t" r="r" b="b"/>
              <a:pathLst>
                <a:path w="2844160" h="425239">
                  <a:moveTo>
                    <a:pt x="135678" y="0"/>
                  </a:moveTo>
                  <a:lnTo>
                    <a:pt x="2708481" y="0"/>
                  </a:lnTo>
                  <a:cubicBezTo>
                    <a:pt x="2783415" y="0"/>
                    <a:pt x="2844160" y="60745"/>
                    <a:pt x="2844160" y="135678"/>
                  </a:cubicBezTo>
                  <a:lnTo>
                    <a:pt x="2844160" y="289561"/>
                  </a:lnTo>
                  <a:cubicBezTo>
                    <a:pt x="2844160" y="325545"/>
                    <a:pt x="2829865" y="360055"/>
                    <a:pt x="2804420" y="385500"/>
                  </a:cubicBezTo>
                  <a:cubicBezTo>
                    <a:pt x="2778976" y="410945"/>
                    <a:pt x="2744466" y="425239"/>
                    <a:pt x="2708481" y="425239"/>
                  </a:cubicBezTo>
                  <a:lnTo>
                    <a:pt x="135678" y="425239"/>
                  </a:lnTo>
                  <a:cubicBezTo>
                    <a:pt x="99694" y="425239"/>
                    <a:pt x="65184" y="410945"/>
                    <a:pt x="39739" y="385500"/>
                  </a:cubicBezTo>
                  <a:cubicBezTo>
                    <a:pt x="14295" y="360055"/>
                    <a:pt x="0" y="325545"/>
                    <a:pt x="0" y="289561"/>
                  </a:cubicBezTo>
                  <a:lnTo>
                    <a:pt x="0" y="135678"/>
                  </a:lnTo>
                  <a:cubicBezTo>
                    <a:pt x="0" y="99694"/>
                    <a:pt x="14295" y="65184"/>
                    <a:pt x="39739" y="39739"/>
                  </a:cubicBezTo>
                  <a:cubicBezTo>
                    <a:pt x="65184" y="14295"/>
                    <a:pt x="99694" y="0"/>
                    <a:pt x="135678" y="0"/>
                  </a:cubicBezTo>
                  <a:close/>
                </a:path>
              </a:pathLst>
            </a:custGeom>
            <a:solidFill>
              <a:srgbClr val="FFFFFF"/>
            </a:solidFill>
            <a:ln w="9525" cap="rnd">
              <a:solidFill>
                <a:schemeClr val="tx2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844160" cy="463339"/>
            </a:xfrm>
            <a:prstGeom prst="rect">
              <a:avLst/>
            </a:prstGeom>
            <a:ln>
              <a:solidFill>
                <a:schemeClr val="tx2"/>
              </a:solidFill>
            </a:ln>
          </p:spPr>
          <p:txBody>
            <a:bodyPr lIns="28450" tIns="28450" rIns="28450" bIns="28450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9748979" y="317545"/>
            <a:ext cx="558631" cy="256806"/>
          </a:xfrm>
          <a:custGeom>
            <a:avLst/>
            <a:gdLst/>
            <a:ahLst/>
            <a:cxnLst/>
            <a:rect l="l" t="t" r="r" b="b"/>
            <a:pathLst>
              <a:path w="837946" h="385209">
                <a:moveTo>
                  <a:pt x="0" y="0"/>
                </a:moveTo>
                <a:lnTo>
                  <a:pt x="837946" y="0"/>
                </a:lnTo>
                <a:lnTo>
                  <a:pt x="837946" y="385210"/>
                </a:lnTo>
                <a:lnTo>
                  <a:pt x="0" y="3852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39675" y="6038334"/>
            <a:ext cx="3353449" cy="288397"/>
          </a:xfrm>
          <a:custGeom>
            <a:avLst/>
            <a:gdLst/>
            <a:ahLst/>
            <a:cxnLst/>
            <a:rect l="l" t="t" r="r" b="b"/>
            <a:pathLst>
              <a:path w="5030174" h="432595">
                <a:moveTo>
                  <a:pt x="0" y="0"/>
                </a:moveTo>
                <a:lnTo>
                  <a:pt x="5030173" y="0"/>
                </a:lnTo>
                <a:lnTo>
                  <a:pt x="5030173" y="432595"/>
                </a:lnTo>
                <a:lnTo>
                  <a:pt x="0" y="43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7306" y="207468"/>
            <a:ext cx="2537777" cy="500506"/>
          </a:xfrm>
          <a:custGeom>
            <a:avLst/>
            <a:gdLst/>
            <a:ahLst/>
            <a:cxnLst/>
            <a:rect l="l" t="t" r="r" b="b"/>
            <a:pathLst>
              <a:path w="3806665" h="750759">
                <a:moveTo>
                  <a:pt x="0" y="0"/>
                </a:moveTo>
                <a:lnTo>
                  <a:pt x="3806665" y="0"/>
                </a:lnTo>
                <a:lnTo>
                  <a:pt x="3806665" y="750759"/>
                </a:lnTo>
                <a:lnTo>
                  <a:pt x="0" y="7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01555" y="6376661"/>
            <a:ext cx="3191568" cy="14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621"/>
              </a:lnSpc>
            </a:pPr>
            <a:r>
              <a:rPr lang="en-US" sz="444">
                <a:solidFill>
                  <a:srgbClr val="000000"/>
                </a:solidFill>
                <a:latin typeface="Roboto"/>
              </a:rPr>
              <a:t>The Applied Polymer Technologies Gateway (APT) is co-funded by the Government of Ireland and the European Union through the ERDF </a:t>
            </a:r>
            <a:r>
              <a:rPr lang="en-US" sz="444" u="sng">
                <a:solidFill>
                  <a:srgbClr val="000000"/>
                </a:solidFill>
                <a:latin typeface="Roboto"/>
                <a:hlinkClick r:id="rId6" tooltip="https://www.southernassembly.ie/"/>
              </a:rPr>
              <a:t>Southern, Eastern &amp; Midland Regional Programme</a:t>
            </a:r>
            <a:r>
              <a:rPr lang="en-US" sz="444">
                <a:solidFill>
                  <a:srgbClr val="000000"/>
                </a:solidFill>
                <a:latin typeface="Roboto"/>
              </a:rPr>
              <a:t> 2021-27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84427" y="6080808"/>
            <a:ext cx="2170708" cy="340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39"/>
              </a:lnSpc>
            </a:pPr>
            <a:r>
              <a:rPr lang="en-US" sz="2100" dirty="0">
                <a:solidFill>
                  <a:srgbClr val="DEB37A"/>
                </a:solidFill>
                <a:latin typeface="Poppins Bold"/>
              </a:rPr>
              <a:t>#</a:t>
            </a:r>
            <a:r>
              <a:rPr lang="en-US" sz="2100" dirty="0" err="1">
                <a:solidFill>
                  <a:srgbClr val="DEB37A"/>
                </a:solidFill>
                <a:latin typeface="Poppins Bold"/>
              </a:rPr>
              <a:t>EUinmyregion</a:t>
            </a:r>
            <a:endParaRPr lang="en-US" sz="2100" dirty="0">
              <a:solidFill>
                <a:srgbClr val="DEB37A"/>
              </a:solidFill>
              <a:latin typeface="Poppins Bold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6C0E41F-1517-4296-A23D-2EDBC6E824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306" y="2884943"/>
            <a:ext cx="4414506" cy="1174203"/>
          </a:xfrm>
          <a:prstGeom prst="rect">
            <a:avLst/>
          </a:prstGeom>
          <a:noFill/>
          <a:effectLst>
            <a:glow rad="228600">
              <a:schemeClr val="accent6">
                <a:alpha val="40000"/>
              </a:schemeClr>
            </a:glo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9610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57" y="4920076"/>
            <a:ext cx="10773080" cy="1117063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30645" y="4444652"/>
            <a:ext cx="4155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TUS offers a range of Engineering &amp; apprenticeship programmes across the Midlands and Midwest regions</a:t>
            </a:r>
          </a:p>
        </p:txBody>
      </p:sp>
      <p:pic>
        <p:nvPicPr>
          <p:cNvPr id="8" name="Picture 7" descr="A person working in a machine&#10;&#10;Description automatically generated">
            <a:extLst>
              <a:ext uri="{FF2B5EF4-FFF2-40B4-BE49-F238E27FC236}">
                <a16:creationId xmlns:a16="http://schemas.microsoft.com/office/drawing/2014/main" id="{4870E0D4-DD8F-4418-907C-3105C981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18" r="1" b="35469"/>
          <a:stretch/>
        </p:blipFill>
        <p:spPr>
          <a:xfrm>
            <a:off x="0" y="-358283"/>
            <a:ext cx="12192000" cy="4530884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732793-6C98-4E72-8F9F-4F5B98D6D922}"/>
              </a:ext>
            </a:extLst>
          </p:cNvPr>
          <p:cNvSpPr/>
          <p:nvPr/>
        </p:nvSpPr>
        <p:spPr>
          <a:xfrm>
            <a:off x="6922559" y="4366206"/>
            <a:ext cx="50775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Midlands Faculty of Engineering &amp; Informatics has significantly increased student numbers in recent years in response to regional demand.</a:t>
            </a:r>
          </a:p>
        </p:txBody>
      </p:sp>
    </p:spTree>
    <p:extLst>
      <p:ext uri="{BB962C8B-B14F-4D97-AF65-F5344CB8AC3E}">
        <p14:creationId xmlns:p14="http://schemas.microsoft.com/office/powerpoint/2010/main" val="35246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5AC1A-3F1C-6344-A828-BC53E82B7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/>
              <a:t>13  </a:t>
            </a:r>
            <a:r>
              <a:rPr lang="en-US" dirty="0"/>
              <a:t>|   Engineering &amp; Informatics Faculty Overview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0B9B3-C456-403E-A98B-9C218BE6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0" y="2884060"/>
            <a:ext cx="4823591" cy="2950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4EB4F4-FC02-4B88-A723-A19F41CC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953" y="-1718896"/>
            <a:ext cx="12351658" cy="4350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F816DE-9F7D-4D77-BA40-EACE08F1D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199" y="2883867"/>
            <a:ext cx="5138057" cy="26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1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5AC1A-3F1C-6344-A828-BC53E82B7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/>
              <a:t>14  </a:t>
            </a:r>
            <a:r>
              <a:rPr lang="en-US" dirty="0"/>
              <a:t>|   Engineering &amp; Informatics Faculty Overview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24055-582E-49B4-A0B7-BE4B681E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50" y="581410"/>
            <a:ext cx="10569426" cy="508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1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078" y="-8849"/>
            <a:ext cx="3515017" cy="6898495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087" y="1776775"/>
            <a:ext cx="3363392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TUS</a:t>
            </a:r>
            <a:r>
              <a:rPr lang="en-GB" sz="4000" b="1" dirty="0">
                <a:solidFill>
                  <a:prstClr val="white"/>
                </a:solidFill>
                <a:latin typeface="Garamond" panose="02020404030301010803" pitchFamily="18" charset="0"/>
              </a:rPr>
              <a:t> 3 Mobile and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Ericsson</a:t>
            </a: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Deploy 5G Standalone Mobile Network</a:t>
            </a: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10800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849"/>
            <a:ext cx="3515018" cy="16712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B05008-9174-4447-8A80-637F9616C82D}"/>
              </a:ext>
            </a:extLst>
          </p:cNvPr>
          <p:cNvSpPr/>
          <p:nvPr/>
        </p:nvSpPr>
        <p:spPr>
          <a:xfrm>
            <a:off x="7801544" y="2027827"/>
            <a:ext cx="10030012" cy="90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okman Old Style" panose="020506040505050202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6AD2F-8574-4A79-BC9A-BE2D0AA57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457" y="759178"/>
            <a:ext cx="6651901" cy="51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-60944" y="-1845734"/>
            <a:ext cx="12191849" cy="6858001"/>
          </a:xfrm>
          <a:prstGeom prst="rect">
            <a:avLst/>
          </a:prstGeom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904" y="-67734"/>
            <a:ext cx="9084571" cy="724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346" y="0"/>
            <a:ext cx="3038095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tangle"/>
          <p:cNvSpPr/>
          <p:nvPr/>
        </p:nvSpPr>
        <p:spPr>
          <a:xfrm>
            <a:off x="-145480" y="-320055"/>
            <a:ext cx="5477820" cy="724747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49" name="TUS Logo_Bilingual_RGB.png" descr="TUS Logo_Bilingual_RG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59" y="561956"/>
            <a:ext cx="4590786" cy="1312226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Department of Polymer, Mechanical &amp; Design"/>
          <p:cNvSpPr txBox="1">
            <a:spLocks noGrp="1"/>
          </p:cNvSpPr>
          <p:nvPr>
            <p:ph type="title" idx="4294967295"/>
          </p:nvPr>
        </p:nvSpPr>
        <p:spPr>
          <a:xfrm>
            <a:off x="1505545" y="2924390"/>
            <a:ext cx="3373165" cy="2387601"/>
          </a:xfrm>
          <a:prstGeom prst="rect">
            <a:avLst/>
          </a:prstGeom>
        </p:spPr>
        <p:txBody>
          <a:bodyPr anchor="t"/>
          <a:lstStyle>
            <a:lvl1pPr>
              <a:defRPr sz="2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lang="en-IE" dirty="0"/>
              <a:t>Faculty of Engineering &amp; Informatics</a:t>
            </a:r>
            <a:br>
              <a:rPr lang="en-IE" dirty="0"/>
            </a:br>
            <a:br>
              <a:rPr lang="en-IE" dirty="0"/>
            </a:br>
            <a:r>
              <a:rPr lang="en-IE" dirty="0"/>
              <a:t>Industrial Engagement Examples</a:t>
            </a:r>
            <a:endParaRPr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E4DA6E4-6444-48F3-883A-61074CE51D22}"/>
              </a:ext>
            </a:extLst>
          </p:cNvPr>
          <p:cNvSpPr txBox="1">
            <a:spLocks/>
          </p:cNvSpPr>
          <p:nvPr/>
        </p:nvSpPr>
        <p:spPr>
          <a:xfrm>
            <a:off x="376785" y="2931208"/>
            <a:ext cx="3981206" cy="2387600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A39461"/>
                </a:solidFill>
              </a:rPr>
              <a:t>Thank you</a:t>
            </a:r>
            <a:br>
              <a:rPr lang="en-US" dirty="0">
                <a:solidFill>
                  <a:srgbClr val="A39461"/>
                </a:solidFill>
              </a:rPr>
            </a:br>
            <a:br>
              <a:rPr lang="en-US" dirty="0">
                <a:solidFill>
                  <a:srgbClr val="A39461"/>
                </a:solidFill>
              </a:rPr>
            </a:br>
            <a:br>
              <a:rPr lang="en-US" dirty="0">
                <a:solidFill>
                  <a:srgbClr val="A39461"/>
                </a:solidFill>
              </a:rPr>
            </a:br>
            <a:r>
              <a:rPr lang="en-US" sz="2900" b="0" dirty="0">
                <a:solidFill>
                  <a:srgbClr val="A394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sean.lyons@tus.ie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Student Demographics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276D35-78EE-46FF-A787-988FB9A50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432" y="364026"/>
            <a:ext cx="3498413" cy="2350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0E58C-9DC3-46A5-8D9A-31E2FDDB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33" y="3015791"/>
            <a:ext cx="2233759" cy="2350147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FCA4B850-3E55-42B8-A16B-008EB17684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678766"/>
              </p:ext>
            </p:extLst>
          </p:nvPr>
        </p:nvGraphicFramePr>
        <p:xfrm>
          <a:off x="989508" y="1664392"/>
          <a:ext cx="6442710" cy="348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890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of Technology Education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43EF0E-D8C8-4CED-8322-622D4F648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1350652"/>
              </p:ext>
            </p:extLst>
          </p:nvPr>
        </p:nvGraphicFramePr>
        <p:xfrm>
          <a:off x="5376076" y="1399129"/>
          <a:ext cx="6620074" cy="432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BEd TEG Students">
            <a:extLst>
              <a:ext uri="{FF2B5EF4-FFF2-40B4-BE49-F238E27FC236}">
                <a16:creationId xmlns:a16="http://schemas.microsoft.com/office/drawing/2014/main" id="{CA802C18-7869-4A34-AF46-188B32A0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488" y="1742981"/>
            <a:ext cx="5459564" cy="363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 of Civil Engineering &amp; Trades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43EF0E-D8C8-4CED-8322-622D4F648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360820"/>
              </p:ext>
            </p:extLst>
          </p:nvPr>
        </p:nvGraphicFramePr>
        <p:xfrm>
          <a:off x="5376076" y="1399129"/>
          <a:ext cx="6620074" cy="432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70384CB-2196-4F63-900E-800B7E317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88179"/>
            <a:ext cx="5573456" cy="309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Current Craft Apprentice delivery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573F31-7497-97AA-9293-3722C7FA82F8}"/>
              </a:ext>
            </a:extLst>
          </p:cNvPr>
          <p:cNvSpPr txBox="1"/>
          <p:nvPr/>
        </p:nvSpPr>
        <p:spPr>
          <a:xfrm>
            <a:off x="1017556" y="5172168"/>
            <a:ext cx="11001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2024/2025 allocation will represent growth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A393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74%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craft apprenticeship students over 2021/2022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D3637B5-29C1-5C02-24BC-1F450EDDA303}"/>
              </a:ext>
            </a:extLst>
          </p:cNvPr>
          <p:cNvGraphicFramePr>
            <a:graphicFrameLocks/>
          </p:cNvGraphicFramePr>
          <p:nvPr/>
        </p:nvGraphicFramePr>
        <p:xfrm>
          <a:off x="4527805" y="220337"/>
          <a:ext cx="7160612" cy="488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5050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5837" y="138833"/>
            <a:ext cx="5859413" cy="1117063"/>
          </a:xfrm>
        </p:spPr>
        <p:txBody>
          <a:bodyPr/>
          <a:lstStyle/>
          <a:p>
            <a:r>
              <a:rPr lang="en-US" dirty="0"/>
              <a:t>Department of Mechanical &amp; Polymer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5AC1A-3F1C-6344-A828-BC53E82B7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 dirty="0"/>
              <a:t>8 </a:t>
            </a:r>
            <a:r>
              <a:rPr lang="en-US" dirty="0"/>
              <a:t>|   Engineering &amp; Informatics Faculty Overview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43EF0E-D8C8-4CED-8322-622D4F648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1816907"/>
              </p:ext>
            </p:extLst>
          </p:nvPr>
        </p:nvGraphicFramePr>
        <p:xfrm>
          <a:off x="5376076" y="1399129"/>
          <a:ext cx="6620074" cy="432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4159A1-C18D-4903-B88F-19397AAB3DE9}"/>
              </a:ext>
            </a:extLst>
          </p:cNvPr>
          <p:cNvSpPr txBox="1"/>
          <p:nvPr/>
        </p:nvSpPr>
        <p:spPr>
          <a:xfrm>
            <a:off x="535974" y="3627697"/>
            <a:ext cx="390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5BA05-AEBE-4686-B161-13AE2AF3C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60766"/>
            <a:ext cx="5421486" cy="366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2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10558-098C-3147-A35A-F005BE35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2277" y="159923"/>
            <a:ext cx="5021094" cy="1117063"/>
          </a:xfrm>
        </p:spPr>
        <p:txBody>
          <a:bodyPr/>
          <a:lstStyle/>
          <a:p>
            <a:r>
              <a:rPr lang="en-US" dirty="0"/>
              <a:t>Department of Computer &amp; Software Engineering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B43EF0E-D8C8-4CED-8322-622D4F6489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574115"/>
              </p:ext>
            </p:extLst>
          </p:nvPr>
        </p:nvGraphicFramePr>
        <p:xfrm>
          <a:off x="5376076" y="1734065"/>
          <a:ext cx="5880963" cy="3990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24159A1-C18D-4903-B88F-19397AAB3DE9}"/>
              </a:ext>
            </a:extLst>
          </p:cNvPr>
          <p:cNvSpPr txBox="1"/>
          <p:nvPr/>
        </p:nvSpPr>
        <p:spPr>
          <a:xfrm>
            <a:off x="703290" y="3033375"/>
            <a:ext cx="39077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640 Students currently completing Undergraduate programmes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level 8 programmes contain Industrial Placements (3</a:t>
            </a:r>
            <a:r>
              <a:rPr lang="en-GB" baseline="30000" dirty="0"/>
              <a:t>rd</a:t>
            </a:r>
            <a:r>
              <a:rPr lang="en-GB" dirty="0"/>
              <a:t> Year) &amp; Industrially applied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Progression routes from ETBs as well as CAO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B5B55-4777-4791-9121-E21F51CE9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49" y="0"/>
            <a:ext cx="5590995" cy="286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4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4159A1-C18D-4903-B88F-19397AAB3DE9}"/>
              </a:ext>
            </a:extLst>
          </p:cNvPr>
          <p:cNvSpPr txBox="1"/>
          <p:nvPr/>
        </p:nvSpPr>
        <p:spPr>
          <a:xfrm>
            <a:off x="336627" y="2959825"/>
            <a:ext cx="390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Parallelogram 4">
            <a:extLst>
              <a:ext uri="{FF2B5EF4-FFF2-40B4-BE49-F238E27FC236}">
                <a16:creationId xmlns:a16="http://schemas.microsoft.com/office/drawing/2014/main" id="{8ED496B9-B3CF-459D-A0A8-F8B01D9F288A}"/>
              </a:ext>
            </a:extLst>
          </p:cNvPr>
          <p:cNvSpPr/>
          <p:nvPr/>
        </p:nvSpPr>
        <p:spPr>
          <a:xfrm flipH="1">
            <a:off x="3934294" y="1385824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chemeClr val="accent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Parallelogram 4">
            <a:extLst>
              <a:ext uri="{FF2B5EF4-FFF2-40B4-BE49-F238E27FC236}">
                <a16:creationId xmlns:a16="http://schemas.microsoft.com/office/drawing/2014/main" id="{FEF08A24-1AB3-4705-9D4A-6992C3CFCF85}"/>
              </a:ext>
            </a:extLst>
          </p:cNvPr>
          <p:cNvSpPr/>
          <p:nvPr/>
        </p:nvSpPr>
        <p:spPr>
          <a:xfrm flipH="1" flipV="1">
            <a:off x="3934294" y="3186024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chemeClr val="accent3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6A8128-31DA-47B9-91D2-F3998161BB99}"/>
              </a:ext>
            </a:extLst>
          </p:cNvPr>
          <p:cNvCxnSpPr/>
          <p:nvPr/>
        </p:nvCxnSpPr>
        <p:spPr>
          <a:xfrm flipH="1" flipV="1">
            <a:off x="3934295" y="3150019"/>
            <a:ext cx="1068421" cy="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" name="Parallelogram 4">
            <a:extLst>
              <a:ext uri="{FF2B5EF4-FFF2-40B4-BE49-F238E27FC236}">
                <a16:creationId xmlns:a16="http://schemas.microsoft.com/office/drawing/2014/main" id="{A7FE27C4-E4CE-47B4-A200-A1E93BCE8363}"/>
              </a:ext>
            </a:extLst>
          </p:cNvPr>
          <p:cNvSpPr/>
          <p:nvPr/>
        </p:nvSpPr>
        <p:spPr>
          <a:xfrm>
            <a:off x="6145726" y="1369428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rgbClr val="F7AA29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Parallelogram 4">
            <a:extLst>
              <a:ext uri="{FF2B5EF4-FFF2-40B4-BE49-F238E27FC236}">
                <a16:creationId xmlns:a16="http://schemas.microsoft.com/office/drawing/2014/main" id="{9005A1BD-0617-42F5-83BE-4752B507BAF0}"/>
              </a:ext>
            </a:extLst>
          </p:cNvPr>
          <p:cNvSpPr/>
          <p:nvPr/>
        </p:nvSpPr>
        <p:spPr>
          <a:xfrm flipV="1">
            <a:off x="6145726" y="3169628"/>
            <a:ext cx="1979705" cy="1584176"/>
          </a:xfrm>
          <a:custGeom>
            <a:avLst/>
            <a:gdLst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  <a:gd name="connsiteX3" fmla="*/ 1859818 w 2808312"/>
              <a:gd name="connsiteY3" fmla="*/ 1584176 h 1584176"/>
              <a:gd name="connsiteX4" fmla="*/ 0 w 2808312"/>
              <a:gd name="connsiteY4" fmla="*/ 1584176 h 1584176"/>
              <a:gd name="connsiteX0" fmla="*/ 1859818 w 2808312"/>
              <a:gd name="connsiteY0" fmla="*/ 1584176 h 1675616"/>
              <a:gd name="connsiteX1" fmla="*/ 0 w 2808312"/>
              <a:gd name="connsiteY1" fmla="*/ 1584176 h 1675616"/>
              <a:gd name="connsiteX2" fmla="*/ 948494 w 2808312"/>
              <a:gd name="connsiteY2" fmla="*/ 0 h 1675616"/>
              <a:gd name="connsiteX3" fmla="*/ 2808312 w 2808312"/>
              <a:gd name="connsiteY3" fmla="*/ 0 h 1675616"/>
              <a:gd name="connsiteX4" fmla="*/ 1951258 w 2808312"/>
              <a:gd name="connsiteY4" fmla="*/ 1675616 h 1675616"/>
              <a:gd name="connsiteX0" fmla="*/ 1859818 w 2808312"/>
              <a:gd name="connsiteY0" fmla="*/ 1584176 h 1584176"/>
              <a:gd name="connsiteX1" fmla="*/ 0 w 2808312"/>
              <a:gd name="connsiteY1" fmla="*/ 1584176 h 1584176"/>
              <a:gd name="connsiteX2" fmla="*/ 948494 w 2808312"/>
              <a:gd name="connsiteY2" fmla="*/ 0 h 1584176"/>
              <a:gd name="connsiteX3" fmla="*/ 2808312 w 2808312"/>
              <a:gd name="connsiteY3" fmla="*/ 0 h 1584176"/>
              <a:gd name="connsiteX0" fmla="*/ 0 w 2808312"/>
              <a:gd name="connsiteY0" fmla="*/ 1584176 h 1584176"/>
              <a:gd name="connsiteX1" fmla="*/ 948494 w 2808312"/>
              <a:gd name="connsiteY1" fmla="*/ 0 h 1584176"/>
              <a:gd name="connsiteX2" fmla="*/ 2808312 w 2808312"/>
              <a:gd name="connsiteY2" fmla="*/ 0 h 158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8312" h="1584176">
                <a:moveTo>
                  <a:pt x="0" y="1584176"/>
                </a:moveTo>
                <a:lnTo>
                  <a:pt x="948494" y="0"/>
                </a:lnTo>
                <a:lnTo>
                  <a:pt x="2808312" y="0"/>
                </a:lnTo>
              </a:path>
            </a:pathLst>
          </a:custGeom>
          <a:noFill/>
          <a:ln w="38100">
            <a:solidFill>
              <a:srgbClr val="981212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16BEA00-D47A-41BB-9AB7-D4BDDB8B1D24}"/>
              </a:ext>
            </a:extLst>
          </p:cNvPr>
          <p:cNvCxnSpPr/>
          <p:nvPr/>
        </p:nvCxnSpPr>
        <p:spPr>
          <a:xfrm flipV="1">
            <a:off x="7057011" y="3133623"/>
            <a:ext cx="1068421" cy="0"/>
          </a:xfrm>
          <a:prstGeom prst="line">
            <a:avLst/>
          </a:prstGeom>
          <a:noFill/>
          <a:ln w="38100">
            <a:solidFill>
              <a:srgbClr val="F4394A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6" name="Oval 18">
            <a:extLst>
              <a:ext uri="{FF2B5EF4-FFF2-40B4-BE49-F238E27FC236}">
                <a16:creationId xmlns:a16="http://schemas.microsoft.com/office/drawing/2014/main" id="{02F6047E-0FF6-47ED-9ED3-12B9A0FE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6487" y="2078089"/>
            <a:ext cx="2110523" cy="2111073"/>
          </a:xfrm>
          <a:prstGeom prst="ellipse">
            <a:avLst/>
          </a:prstGeom>
          <a:solidFill>
            <a:schemeClr val="tx1"/>
          </a:solidFill>
          <a:ln w="76200" cmpd="sng">
            <a:solidFill>
              <a:schemeClr val="bg1">
                <a:lumMod val="65000"/>
              </a:schemeClr>
            </a:solidFill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581402-6B26-4141-A436-C4D566504D9D}"/>
              </a:ext>
            </a:extLst>
          </p:cNvPr>
          <p:cNvSpPr/>
          <p:nvPr/>
        </p:nvSpPr>
        <p:spPr>
          <a:xfrm>
            <a:off x="8525035" y="1101897"/>
            <a:ext cx="2268476" cy="547889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Software Design with Virtual Reality and Gaming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8F1B43-DA8C-438A-B913-E394EA12F88A}"/>
              </a:ext>
            </a:extLst>
          </p:cNvPr>
          <p:cNvSpPr/>
          <p:nvPr/>
        </p:nvSpPr>
        <p:spPr>
          <a:xfrm>
            <a:off x="8563900" y="2743035"/>
            <a:ext cx="2268476" cy="738646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Software Design with Artificial Intelligence for Cloud Computing  </a:t>
            </a:r>
          </a:p>
        </p:txBody>
      </p:sp>
      <p:sp>
        <p:nvSpPr>
          <p:cNvPr id="19" name="Freeform 200">
            <a:extLst>
              <a:ext uri="{FF2B5EF4-FFF2-40B4-BE49-F238E27FC236}">
                <a16:creationId xmlns:a16="http://schemas.microsoft.com/office/drawing/2014/main" id="{F5B9A1F0-9A47-4F3B-99C9-9B8ADDCF6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352" y="2563991"/>
            <a:ext cx="744849" cy="707761"/>
          </a:xfrm>
          <a:custGeom>
            <a:avLst/>
            <a:gdLst>
              <a:gd name="T0" fmla="*/ 309 w 634"/>
              <a:gd name="T1" fmla="*/ 44 h 604"/>
              <a:gd name="T2" fmla="*/ 309 w 634"/>
              <a:gd name="T3" fmla="*/ 44 h 604"/>
              <a:gd name="T4" fmla="*/ 14 w 634"/>
              <a:gd name="T5" fmla="*/ 220 h 604"/>
              <a:gd name="T6" fmla="*/ 14 w 634"/>
              <a:gd name="T7" fmla="*/ 220 h 604"/>
              <a:gd name="T8" fmla="*/ 279 w 634"/>
              <a:gd name="T9" fmla="*/ 338 h 604"/>
              <a:gd name="T10" fmla="*/ 338 w 634"/>
              <a:gd name="T11" fmla="*/ 338 h 604"/>
              <a:gd name="T12" fmla="*/ 603 w 634"/>
              <a:gd name="T13" fmla="*/ 220 h 604"/>
              <a:gd name="T14" fmla="*/ 603 w 634"/>
              <a:gd name="T15" fmla="*/ 161 h 604"/>
              <a:gd name="T16" fmla="*/ 338 w 634"/>
              <a:gd name="T17" fmla="*/ 14 h 604"/>
              <a:gd name="T18" fmla="*/ 279 w 634"/>
              <a:gd name="T19" fmla="*/ 14 h 604"/>
              <a:gd name="T20" fmla="*/ 14 w 634"/>
              <a:gd name="T21" fmla="*/ 161 h 604"/>
              <a:gd name="T22" fmla="*/ 14 w 634"/>
              <a:gd name="T23" fmla="*/ 220 h 604"/>
              <a:gd name="T24" fmla="*/ 309 w 634"/>
              <a:gd name="T25" fmla="*/ 44 h 604"/>
              <a:gd name="T26" fmla="*/ 309 w 634"/>
              <a:gd name="T27" fmla="*/ 44 h 604"/>
              <a:gd name="T28" fmla="*/ 588 w 634"/>
              <a:gd name="T29" fmla="*/ 191 h 604"/>
              <a:gd name="T30" fmla="*/ 309 w 634"/>
              <a:gd name="T31" fmla="*/ 309 h 604"/>
              <a:gd name="T32" fmla="*/ 44 w 634"/>
              <a:gd name="T33" fmla="*/ 191 h 604"/>
              <a:gd name="T34" fmla="*/ 309 w 634"/>
              <a:gd name="T35" fmla="*/ 44 h 604"/>
              <a:gd name="T36" fmla="*/ 309 w 634"/>
              <a:gd name="T37" fmla="*/ 559 h 604"/>
              <a:gd name="T38" fmla="*/ 309 w 634"/>
              <a:gd name="T39" fmla="*/ 559 h 604"/>
              <a:gd name="T40" fmla="*/ 44 w 634"/>
              <a:gd name="T41" fmla="*/ 441 h 604"/>
              <a:gd name="T42" fmla="*/ 0 w 634"/>
              <a:gd name="T43" fmla="*/ 427 h 604"/>
              <a:gd name="T44" fmla="*/ 14 w 634"/>
              <a:gd name="T45" fmla="*/ 471 h 604"/>
              <a:gd name="T46" fmla="*/ 279 w 634"/>
              <a:gd name="T47" fmla="*/ 589 h 604"/>
              <a:gd name="T48" fmla="*/ 338 w 634"/>
              <a:gd name="T49" fmla="*/ 589 h 604"/>
              <a:gd name="T50" fmla="*/ 603 w 634"/>
              <a:gd name="T51" fmla="*/ 471 h 604"/>
              <a:gd name="T52" fmla="*/ 633 w 634"/>
              <a:gd name="T53" fmla="*/ 427 h 604"/>
              <a:gd name="T54" fmla="*/ 588 w 634"/>
              <a:gd name="T55" fmla="*/ 441 h 604"/>
              <a:gd name="T56" fmla="*/ 309 w 634"/>
              <a:gd name="T57" fmla="*/ 559 h 604"/>
              <a:gd name="T58" fmla="*/ 14 w 634"/>
              <a:gd name="T59" fmla="*/ 338 h 604"/>
              <a:gd name="T60" fmla="*/ 14 w 634"/>
              <a:gd name="T61" fmla="*/ 338 h 604"/>
              <a:gd name="T62" fmla="*/ 279 w 634"/>
              <a:gd name="T63" fmla="*/ 471 h 604"/>
              <a:gd name="T64" fmla="*/ 338 w 634"/>
              <a:gd name="T65" fmla="*/ 471 h 604"/>
              <a:gd name="T66" fmla="*/ 603 w 634"/>
              <a:gd name="T67" fmla="*/ 338 h 604"/>
              <a:gd name="T68" fmla="*/ 633 w 634"/>
              <a:gd name="T69" fmla="*/ 294 h 604"/>
              <a:gd name="T70" fmla="*/ 588 w 634"/>
              <a:gd name="T71" fmla="*/ 309 h 604"/>
              <a:gd name="T72" fmla="*/ 309 w 634"/>
              <a:gd name="T73" fmla="*/ 441 h 604"/>
              <a:gd name="T74" fmla="*/ 44 w 634"/>
              <a:gd name="T75" fmla="*/ 309 h 604"/>
              <a:gd name="T76" fmla="*/ 0 w 634"/>
              <a:gd name="T77" fmla="*/ 294 h 604"/>
              <a:gd name="T78" fmla="*/ 14 w 634"/>
              <a:gd name="T79" fmla="*/ 338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34" h="604">
                <a:moveTo>
                  <a:pt x="309" y="44"/>
                </a:moveTo>
                <a:lnTo>
                  <a:pt x="309" y="44"/>
                </a:lnTo>
                <a:close/>
                <a:moveTo>
                  <a:pt x="14" y="220"/>
                </a:moveTo>
                <a:lnTo>
                  <a:pt x="14" y="220"/>
                </a:lnTo>
                <a:cubicBezTo>
                  <a:pt x="279" y="338"/>
                  <a:pt x="279" y="338"/>
                  <a:pt x="279" y="338"/>
                </a:cubicBezTo>
                <a:cubicBezTo>
                  <a:pt x="309" y="353"/>
                  <a:pt x="324" y="353"/>
                  <a:pt x="338" y="338"/>
                </a:cubicBezTo>
                <a:cubicBezTo>
                  <a:pt x="603" y="220"/>
                  <a:pt x="603" y="220"/>
                  <a:pt x="603" y="220"/>
                </a:cubicBezTo>
                <a:cubicBezTo>
                  <a:pt x="633" y="206"/>
                  <a:pt x="633" y="176"/>
                  <a:pt x="603" y="161"/>
                </a:cubicBezTo>
                <a:cubicBezTo>
                  <a:pt x="338" y="14"/>
                  <a:pt x="338" y="14"/>
                  <a:pt x="338" y="14"/>
                </a:cubicBezTo>
                <a:cubicBezTo>
                  <a:pt x="324" y="0"/>
                  <a:pt x="309" y="14"/>
                  <a:pt x="279" y="14"/>
                </a:cubicBezTo>
                <a:cubicBezTo>
                  <a:pt x="14" y="161"/>
                  <a:pt x="14" y="161"/>
                  <a:pt x="14" y="161"/>
                </a:cubicBezTo>
                <a:cubicBezTo>
                  <a:pt x="0" y="176"/>
                  <a:pt x="0" y="206"/>
                  <a:pt x="14" y="220"/>
                </a:cubicBezTo>
                <a:close/>
                <a:moveTo>
                  <a:pt x="309" y="44"/>
                </a:moveTo>
                <a:lnTo>
                  <a:pt x="309" y="44"/>
                </a:lnTo>
                <a:cubicBezTo>
                  <a:pt x="588" y="191"/>
                  <a:pt x="588" y="191"/>
                  <a:pt x="588" y="191"/>
                </a:cubicBezTo>
                <a:cubicBezTo>
                  <a:pt x="309" y="309"/>
                  <a:pt x="309" y="309"/>
                  <a:pt x="309" y="309"/>
                </a:cubicBezTo>
                <a:cubicBezTo>
                  <a:pt x="44" y="191"/>
                  <a:pt x="44" y="191"/>
                  <a:pt x="44" y="191"/>
                </a:cubicBezTo>
                <a:lnTo>
                  <a:pt x="309" y="44"/>
                </a:lnTo>
                <a:close/>
                <a:moveTo>
                  <a:pt x="309" y="559"/>
                </a:moveTo>
                <a:lnTo>
                  <a:pt x="309" y="559"/>
                </a:lnTo>
                <a:cubicBezTo>
                  <a:pt x="44" y="441"/>
                  <a:pt x="44" y="441"/>
                  <a:pt x="44" y="441"/>
                </a:cubicBezTo>
                <a:cubicBezTo>
                  <a:pt x="44" y="441"/>
                  <a:pt x="14" y="427"/>
                  <a:pt x="0" y="427"/>
                </a:cubicBezTo>
                <a:cubicBezTo>
                  <a:pt x="0" y="441"/>
                  <a:pt x="0" y="456"/>
                  <a:pt x="14" y="471"/>
                </a:cubicBezTo>
                <a:cubicBezTo>
                  <a:pt x="279" y="589"/>
                  <a:pt x="279" y="589"/>
                  <a:pt x="279" y="589"/>
                </a:cubicBezTo>
                <a:cubicBezTo>
                  <a:pt x="309" y="603"/>
                  <a:pt x="324" y="603"/>
                  <a:pt x="338" y="589"/>
                </a:cubicBezTo>
                <a:cubicBezTo>
                  <a:pt x="603" y="471"/>
                  <a:pt x="603" y="471"/>
                  <a:pt x="603" y="471"/>
                </a:cubicBezTo>
                <a:cubicBezTo>
                  <a:pt x="618" y="471"/>
                  <a:pt x="633" y="441"/>
                  <a:pt x="633" y="427"/>
                </a:cubicBezTo>
                <a:cubicBezTo>
                  <a:pt x="618" y="427"/>
                  <a:pt x="588" y="441"/>
                  <a:pt x="588" y="441"/>
                </a:cubicBezTo>
                <a:lnTo>
                  <a:pt x="309" y="559"/>
                </a:lnTo>
                <a:close/>
                <a:moveTo>
                  <a:pt x="14" y="338"/>
                </a:moveTo>
                <a:lnTo>
                  <a:pt x="14" y="338"/>
                </a:lnTo>
                <a:cubicBezTo>
                  <a:pt x="279" y="471"/>
                  <a:pt x="279" y="471"/>
                  <a:pt x="279" y="471"/>
                </a:cubicBezTo>
                <a:cubicBezTo>
                  <a:pt x="309" y="471"/>
                  <a:pt x="324" y="471"/>
                  <a:pt x="338" y="471"/>
                </a:cubicBezTo>
                <a:cubicBezTo>
                  <a:pt x="603" y="338"/>
                  <a:pt x="603" y="338"/>
                  <a:pt x="603" y="338"/>
                </a:cubicBezTo>
                <a:cubicBezTo>
                  <a:pt x="618" y="338"/>
                  <a:pt x="633" y="309"/>
                  <a:pt x="633" y="294"/>
                </a:cubicBezTo>
                <a:cubicBezTo>
                  <a:pt x="618" y="309"/>
                  <a:pt x="588" y="309"/>
                  <a:pt x="588" y="309"/>
                </a:cubicBezTo>
                <a:cubicBezTo>
                  <a:pt x="309" y="441"/>
                  <a:pt x="309" y="441"/>
                  <a:pt x="309" y="441"/>
                </a:cubicBezTo>
                <a:cubicBezTo>
                  <a:pt x="44" y="309"/>
                  <a:pt x="44" y="309"/>
                  <a:pt x="44" y="309"/>
                </a:cubicBezTo>
                <a:cubicBezTo>
                  <a:pt x="44" y="309"/>
                  <a:pt x="14" y="309"/>
                  <a:pt x="0" y="294"/>
                </a:cubicBezTo>
                <a:cubicBezTo>
                  <a:pt x="0" y="309"/>
                  <a:pt x="0" y="338"/>
                  <a:pt x="14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6" tIns="22858" rIns="45716" bIns="2285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3CDF93-A0C2-4264-97BB-CA420B022DAB}"/>
              </a:ext>
            </a:extLst>
          </p:cNvPr>
          <p:cNvSpPr/>
          <p:nvPr/>
        </p:nvSpPr>
        <p:spPr>
          <a:xfrm>
            <a:off x="8563900" y="4460435"/>
            <a:ext cx="2268476" cy="523202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Software Design with </a:t>
            </a:r>
            <a:r>
              <a:rPr lang="en-US" sz="1400" b="1" dirty="0" err="1">
                <a:solidFill>
                  <a:schemeClr val="tx2"/>
                </a:solidFill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Digitalisation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13B3AA-83FE-4C44-9301-ABCC1C37FBE1}"/>
              </a:ext>
            </a:extLst>
          </p:cNvPr>
          <p:cNvSpPr/>
          <p:nvPr/>
        </p:nvSpPr>
        <p:spPr>
          <a:xfrm>
            <a:off x="1193228" y="1203481"/>
            <a:ext cx="2268476" cy="310901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Engineering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C98B70-E37F-4F06-A40E-25DF9BAD9D7D}"/>
              </a:ext>
            </a:extLst>
          </p:cNvPr>
          <p:cNvSpPr/>
          <p:nvPr/>
        </p:nvSpPr>
        <p:spPr>
          <a:xfrm>
            <a:off x="1180854" y="2791359"/>
            <a:ext cx="2268476" cy="781734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Engineering for Robotics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1AD07C-B2CE-4426-9453-B9A847570D69}"/>
              </a:ext>
            </a:extLst>
          </p:cNvPr>
          <p:cNvSpPr/>
          <p:nvPr/>
        </p:nvSpPr>
        <p:spPr>
          <a:xfrm>
            <a:off x="1161190" y="4496066"/>
            <a:ext cx="2762355" cy="547889"/>
          </a:xfrm>
          <a:prstGeom prst="rect">
            <a:avLst/>
          </a:prstGeom>
        </p:spPr>
        <p:txBody>
          <a:bodyPr wrap="square" lIns="0" tIns="45711" rIns="0" bIns="45711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Computer Engineering for Network Infrastructure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5D0C7BB-FF2E-4471-BCF6-480B58847F32}"/>
              </a:ext>
            </a:extLst>
          </p:cNvPr>
          <p:cNvSpPr/>
          <p:nvPr/>
        </p:nvSpPr>
        <p:spPr>
          <a:xfrm>
            <a:off x="3693431" y="1101897"/>
            <a:ext cx="567508" cy="56750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D51091E-AEB3-454C-9886-509D68E17B31}"/>
              </a:ext>
            </a:extLst>
          </p:cNvPr>
          <p:cNvSpPr/>
          <p:nvPr/>
        </p:nvSpPr>
        <p:spPr>
          <a:xfrm>
            <a:off x="3693431" y="2849869"/>
            <a:ext cx="567508" cy="5675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BE7B37C-0D6C-4A0C-9D7F-DD38FCD6F438}"/>
              </a:ext>
            </a:extLst>
          </p:cNvPr>
          <p:cNvSpPr/>
          <p:nvPr/>
        </p:nvSpPr>
        <p:spPr>
          <a:xfrm>
            <a:off x="3693431" y="4486446"/>
            <a:ext cx="567508" cy="567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262364C-1114-423D-81DE-9E4B4FBC8404}"/>
              </a:ext>
            </a:extLst>
          </p:cNvPr>
          <p:cNvSpPr/>
          <p:nvPr/>
        </p:nvSpPr>
        <p:spPr>
          <a:xfrm>
            <a:off x="7718433" y="1069131"/>
            <a:ext cx="567508" cy="56750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5B17F3-B878-40CF-9E9A-84A7B644018A}"/>
              </a:ext>
            </a:extLst>
          </p:cNvPr>
          <p:cNvSpPr/>
          <p:nvPr/>
        </p:nvSpPr>
        <p:spPr>
          <a:xfrm>
            <a:off x="7718433" y="2817103"/>
            <a:ext cx="567508" cy="56750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573ACD-F153-4004-8EBE-14D07F77F809}"/>
              </a:ext>
            </a:extLst>
          </p:cNvPr>
          <p:cNvSpPr/>
          <p:nvPr/>
        </p:nvSpPr>
        <p:spPr>
          <a:xfrm>
            <a:off x="7718433" y="4453680"/>
            <a:ext cx="567508" cy="56750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ntAwesome" pitchFamily="2" charset="0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A8DAD4-6BB2-4EC7-BEEA-4F89289E6DC4}"/>
              </a:ext>
            </a:extLst>
          </p:cNvPr>
          <p:cNvGrpSpPr/>
          <p:nvPr/>
        </p:nvGrpSpPr>
        <p:grpSpPr>
          <a:xfrm>
            <a:off x="3849843" y="1242716"/>
            <a:ext cx="283259" cy="282000"/>
            <a:chOff x="2667000" y="7938"/>
            <a:chExt cx="357188" cy="355600"/>
          </a:xfrm>
          <a:solidFill>
            <a:schemeClr val="bg1"/>
          </a:solidFill>
        </p:grpSpPr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8CAFCD77-3983-48E1-8CC6-4AD590C3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2563" y="7938"/>
              <a:ext cx="301625" cy="300038"/>
            </a:xfrm>
            <a:custGeom>
              <a:avLst/>
              <a:gdLst>
                <a:gd name="T0" fmla="*/ 79 w 80"/>
                <a:gd name="T1" fmla="*/ 14 h 80"/>
                <a:gd name="T2" fmla="*/ 66 w 80"/>
                <a:gd name="T3" fmla="*/ 1 h 80"/>
                <a:gd name="T4" fmla="*/ 60 w 80"/>
                <a:gd name="T5" fmla="*/ 1 h 80"/>
                <a:gd name="T6" fmla="*/ 11 w 80"/>
                <a:gd name="T7" fmla="*/ 50 h 80"/>
                <a:gd name="T8" fmla="*/ 1 w 80"/>
                <a:gd name="T9" fmla="*/ 73 h 80"/>
                <a:gd name="T10" fmla="*/ 1 w 80"/>
                <a:gd name="T11" fmla="*/ 74 h 80"/>
                <a:gd name="T12" fmla="*/ 2 w 80"/>
                <a:gd name="T13" fmla="*/ 79 h 80"/>
                <a:gd name="T14" fmla="*/ 5 w 80"/>
                <a:gd name="T15" fmla="*/ 80 h 80"/>
                <a:gd name="T16" fmla="*/ 7 w 80"/>
                <a:gd name="T17" fmla="*/ 80 h 80"/>
                <a:gd name="T18" fmla="*/ 7 w 80"/>
                <a:gd name="T19" fmla="*/ 79 h 80"/>
                <a:gd name="T20" fmla="*/ 11 w 80"/>
                <a:gd name="T21" fmla="*/ 78 h 80"/>
                <a:gd name="T22" fmla="*/ 11 w 80"/>
                <a:gd name="T23" fmla="*/ 78 h 80"/>
                <a:gd name="T24" fmla="*/ 30 w 80"/>
                <a:gd name="T25" fmla="*/ 70 h 80"/>
                <a:gd name="T26" fmla="*/ 79 w 80"/>
                <a:gd name="T27" fmla="*/ 21 h 80"/>
                <a:gd name="T28" fmla="*/ 80 w 80"/>
                <a:gd name="T29" fmla="*/ 18 h 80"/>
                <a:gd name="T30" fmla="*/ 79 w 80"/>
                <a:gd name="T31" fmla="*/ 14 h 80"/>
                <a:gd name="T32" fmla="*/ 6 w 80"/>
                <a:gd name="T33" fmla="*/ 76 h 80"/>
                <a:gd name="T34" fmla="*/ 5 w 80"/>
                <a:gd name="T35" fmla="*/ 76 h 80"/>
                <a:gd name="T36" fmla="*/ 5 w 80"/>
                <a:gd name="T37" fmla="*/ 76 h 80"/>
                <a:gd name="T38" fmla="*/ 5 w 80"/>
                <a:gd name="T39" fmla="*/ 75 h 80"/>
                <a:gd name="T40" fmla="*/ 5 w 80"/>
                <a:gd name="T41" fmla="*/ 74 h 80"/>
                <a:gd name="T42" fmla="*/ 5 w 80"/>
                <a:gd name="T43" fmla="*/ 74 h 80"/>
                <a:gd name="T44" fmla="*/ 6 w 80"/>
                <a:gd name="T45" fmla="*/ 76 h 80"/>
                <a:gd name="T46" fmla="*/ 6 w 80"/>
                <a:gd name="T47" fmla="*/ 76 h 80"/>
                <a:gd name="T48" fmla="*/ 10 w 80"/>
                <a:gd name="T49" fmla="*/ 74 h 80"/>
                <a:gd name="T50" fmla="*/ 7 w 80"/>
                <a:gd name="T51" fmla="*/ 70 h 80"/>
                <a:gd name="T52" fmla="*/ 13 w 80"/>
                <a:gd name="T53" fmla="*/ 55 h 80"/>
                <a:gd name="T54" fmla="*/ 21 w 80"/>
                <a:gd name="T55" fmla="*/ 64 h 80"/>
                <a:gd name="T56" fmla="*/ 21 w 80"/>
                <a:gd name="T57" fmla="*/ 64 h 80"/>
                <a:gd name="T58" fmla="*/ 21 w 80"/>
                <a:gd name="T59" fmla="*/ 64 h 80"/>
                <a:gd name="T60" fmla="*/ 25 w 80"/>
                <a:gd name="T61" fmla="*/ 68 h 80"/>
                <a:gd name="T62" fmla="*/ 10 w 80"/>
                <a:gd name="T63" fmla="*/ 74 h 80"/>
                <a:gd name="T64" fmla="*/ 76 w 80"/>
                <a:gd name="T65" fmla="*/ 18 h 80"/>
                <a:gd name="T66" fmla="*/ 29 w 80"/>
                <a:gd name="T67" fmla="*/ 66 h 80"/>
                <a:gd name="T68" fmla="*/ 26 w 80"/>
                <a:gd name="T69" fmla="*/ 62 h 80"/>
                <a:gd name="T70" fmla="*/ 68 w 80"/>
                <a:gd name="T71" fmla="*/ 20 h 80"/>
                <a:gd name="T72" fmla="*/ 68 w 80"/>
                <a:gd name="T73" fmla="*/ 17 h 80"/>
                <a:gd name="T74" fmla="*/ 65 w 80"/>
                <a:gd name="T75" fmla="*/ 17 h 80"/>
                <a:gd name="T76" fmla="*/ 23 w 80"/>
                <a:gd name="T77" fmla="*/ 60 h 80"/>
                <a:gd name="T78" fmla="*/ 15 w 80"/>
                <a:gd name="T79" fmla="*/ 52 h 80"/>
                <a:gd name="T80" fmla="*/ 62 w 80"/>
                <a:gd name="T81" fmla="*/ 4 h 80"/>
                <a:gd name="T82" fmla="*/ 63 w 80"/>
                <a:gd name="T83" fmla="*/ 4 h 80"/>
                <a:gd name="T84" fmla="*/ 63 w 80"/>
                <a:gd name="T85" fmla="*/ 4 h 80"/>
                <a:gd name="T86" fmla="*/ 76 w 80"/>
                <a:gd name="T87" fmla="*/ 17 h 80"/>
                <a:gd name="T88" fmla="*/ 76 w 80"/>
                <a:gd name="T89" fmla="*/ 18 h 80"/>
                <a:gd name="T90" fmla="*/ 76 w 80"/>
                <a:gd name="T91" fmla="*/ 1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0" h="80">
                  <a:moveTo>
                    <a:pt x="79" y="14"/>
                  </a:moveTo>
                  <a:cubicBezTo>
                    <a:pt x="66" y="1"/>
                    <a:pt x="66" y="1"/>
                    <a:pt x="66" y="1"/>
                  </a:cubicBezTo>
                  <a:cubicBezTo>
                    <a:pt x="64" y="0"/>
                    <a:pt x="61" y="0"/>
                    <a:pt x="60" y="1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1"/>
                    <a:pt x="10" y="51"/>
                    <a:pt x="1" y="73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5"/>
                    <a:pt x="1" y="77"/>
                    <a:pt x="2" y="79"/>
                  </a:cubicBezTo>
                  <a:cubicBezTo>
                    <a:pt x="3" y="80"/>
                    <a:pt x="4" y="80"/>
                    <a:pt x="5" y="80"/>
                  </a:cubicBezTo>
                  <a:cubicBezTo>
                    <a:pt x="6" y="80"/>
                    <a:pt x="6" y="80"/>
                    <a:pt x="7" y="80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9" y="79"/>
                    <a:pt x="10" y="79"/>
                    <a:pt x="11" y="78"/>
                  </a:cubicBezTo>
                  <a:cubicBezTo>
                    <a:pt x="11" y="78"/>
                    <a:pt x="11" y="78"/>
                    <a:pt x="11" y="78"/>
                  </a:cubicBezTo>
                  <a:cubicBezTo>
                    <a:pt x="30" y="71"/>
                    <a:pt x="30" y="70"/>
                    <a:pt x="30" y="70"/>
                  </a:cubicBezTo>
                  <a:cubicBezTo>
                    <a:pt x="31" y="69"/>
                    <a:pt x="79" y="21"/>
                    <a:pt x="79" y="21"/>
                  </a:cubicBezTo>
                  <a:cubicBezTo>
                    <a:pt x="80" y="20"/>
                    <a:pt x="80" y="19"/>
                    <a:pt x="80" y="18"/>
                  </a:cubicBezTo>
                  <a:cubicBezTo>
                    <a:pt x="80" y="17"/>
                    <a:pt x="80" y="15"/>
                    <a:pt x="79" y="14"/>
                  </a:cubicBezTo>
                  <a:close/>
                  <a:moveTo>
                    <a:pt x="6" y="76"/>
                  </a:moveTo>
                  <a:cubicBezTo>
                    <a:pt x="5" y="76"/>
                    <a:pt x="5" y="76"/>
                    <a:pt x="5" y="7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4" y="76"/>
                    <a:pt x="4" y="75"/>
                    <a:pt x="5" y="75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6"/>
                    <a:pt x="6" y="76"/>
                    <a:pt x="6" y="76"/>
                  </a:cubicBezTo>
                  <a:close/>
                  <a:moveTo>
                    <a:pt x="10" y="74"/>
                  </a:moveTo>
                  <a:cubicBezTo>
                    <a:pt x="7" y="70"/>
                    <a:pt x="7" y="70"/>
                    <a:pt x="7" y="70"/>
                  </a:cubicBezTo>
                  <a:cubicBezTo>
                    <a:pt x="10" y="62"/>
                    <a:pt x="12" y="57"/>
                    <a:pt x="13" y="55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5" y="68"/>
                    <a:pt x="25" y="68"/>
                    <a:pt x="25" y="68"/>
                  </a:cubicBezTo>
                  <a:cubicBezTo>
                    <a:pt x="23" y="69"/>
                    <a:pt x="19" y="71"/>
                    <a:pt x="10" y="74"/>
                  </a:cubicBezTo>
                  <a:close/>
                  <a:moveTo>
                    <a:pt x="76" y="18"/>
                  </a:moveTo>
                  <a:cubicBezTo>
                    <a:pt x="76" y="18"/>
                    <a:pt x="37" y="58"/>
                    <a:pt x="29" y="66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9" y="19"/>
                    <a:pt x="69" y="18"/>
                    <a:pt x="68" y="17"/>
                  </a:cubicBezTo>
                  <a:cubicBezTo>
                    <a:pt x="67" y="17"/>
                    <a:pt x="66" y="17"/>
                    <a:pt x="65" y="17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23" y="44"/>
                    <a:pt x="62" y="4"/>
                    <a:pt x="6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76" y="17"/>
                    <a:pt x="76" y="18"/>
                    <a:pt x="76" y="18"/>
                  </a:cubicBezTo>
                  <a:cubicBezTo>
                    <a:pt x="76" y="18"/>
                    <a:pt x="76" y="18"/>
                    <a:pt x="76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2121B00E-ACC0-4D3D-8FCA-36A2DD267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7000" y="79375"/>
              <a:ext cx="285750" cy="284163"/>
            </a:xfrm>
            <a:custGeom>
              <a:avLst/>
              <a:gdLst>
                <a:gd name="T0" fmla="*/ 74 w 76"/>
                <a:gd name="T1" fmla="*/ 30 h 76"/>
                <a:gd name="T2" fmla="*/ 72 w 76"/>
                <a:gd name="T3" fmla="*/ 32 h 76"/>
                <a:gd name="T4" fmla="*/ 72 w 76"/>
                <a:gd name="T5" fmla="*/ 68 h 76"/>
                <a:gd name="T6" fmla="*/ 69 w 76"/>
                <a:gd name="T7" fmla="*/ 72 h 76"/>
                <a:gd name="T8" fmla="*/ 8 w 76"/>
                <a:gd name="T9" fmla="*/ 72 h 76"/>
                <a:gd name="T10" fmla="*/ 4 w 76"/>
                <a:gd name="T11" fmla="*/ 68 h 76"/>
                <a:gd name="T12" fmla="*/ 4 w 76"/>
                <a:gd name="T13" fmla="*/ 7 h 76"/>
                <a:gd name="T14" fmla="*/ 8 w 76"/>
                <a:gd name="T15" fmla="*/ 4 h 76"/>
                <a:gd name="T16" fmla="*/ 44 w 76"/>
                <a:gd name="T17" fmla="*/ 4 h 76"/>
                <a:gd name="T18" fmla="*/ 46 w 76"/>
                <a:gd name="T19" fmla="*/ 2 h 76"/>
                <a:gd name="T20" fmla="*/ 44 w 76"/>
                <a:gd name="T21" fmla="*/ 0 h 76"/>
                <a:gd name="T22" fmla="*/ 8 w 76"/>
                <a:gd name="T23" fmla="*/ 0 h 76"/>
                <a:gd name="T24" fmla="*/ 0 w 76"/>
                <a:gd name="T25" fmla="*/ 7 h 76"/>
                <a:gd name="T26" fmla="*/ 0 w 76"/>
                <a:gd name="T27" fmla="*/ 68 h 76"/>
                <a:gd name="T28" fmla="*/ 8 w 76"/>
                <a:gd name="T29" fmla="*/ 76 h 76"/>
                <a:gd name="T30" fmla="*/ 69 w 76"/>
                <a:gd name="T31" fmla="*/ 76 h 76"/>
                <a:gd name="T32" fmla="*/ 76 w 76"/>
                <a:gd name="T33" fmla="*/ 68 h 76"/>
                <a:gd name="T34" fmla="*/ 76 w 76"/>
                <a:gd name="T35" fmla="*/ 32 h 76"/>
                <a:gd name="T36" fmla="*/ 74 w 76"/>
                <a:gd name="T37" fmla="*/ 3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76">
                  <a:moveTo>
                    <a:pt x="74" y="30"/>
                  </a:moveTo>
                  <a:cubicBezTo>
                    <a:pt x="73" y="30"/>
                    <a:pt x="72" y="31"/>
                    <a:pt x="72" y="32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72" y="72"/>
                    <a:pt x="71" y="72"/>
                    <a:pt x="69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6" y="72"/>
                    <a:pt x="4" y="71"/>
                    <a:pt x="4" y="6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4"/>
                    <a:pt x="8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6" y="3"/>
                    <a:pt x="46" y="2"/>
                  </a:cubicBezTo>
                  <a:cubicBezTo>
                    <a:pt x="46" y="1"/>
                    <a:pt x="45" y="0"/>
                    <a:pt x="4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0" y="5"/>
                    <a:pt x="0" y="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3"/>
                    <a:pt x="3" y="76"/>
                    <a:pt x="8" y="76"/>
                  </a:cubicBezTo>
                  <a:cubicBezTo>
                    <a:pt x="69" y="76"/>
                    <a:pt x="69" y="76"/>
                    <a:pt x="69" y="76"/>
                  </a:cubicBezTo>
                  <a:cubicBezTo>
                    <a:pt x="72" y="76"/>
                    <a:pt x="76" y="75"/>
                    <a:pt x="76" y="68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31"/>
                    <a:pt x="75" y="30"/>
                    <a:pt x="74" y="3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7619823-5E52-418C-98D8-96328D6C16B5}"/>
              </a:ext>
            </a:extLst>
          </p:cNvPr>
          <p:cNvGrpSpPr/>
          <p:nvPr/>
        </p:nvGrpSpPr>
        <p:grpSpPr>
          <a:xfrm>
            <a:off x="3820415" y="2977826"/>
            <a:ext cx="314037" cy="314037"/>
            <a:chOff x="3387725" y="3606800"/>
            <a:chExt cx="360363" cy="360363"/>
          </a:xfrm>
          <a:solidFill>
            <a:schemeClr val="bg1"/>
          </a:solidFill>
        </p:grpSpPr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EDD7A11F-E9AE-4812-B818-6BB53F1B14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9163" y="3802063"/>
              <a:ext cx="96838" cy="93663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2 h 25"/>
                <a:gd name="T4" fmla="*/ 13 w 26"/>
                <a:gd name="T5" fmla="*/ 25 h 25"/>
                <a:gd name="T6" fmla="*/ 26 w 26"/>
                <a:gd name="T7" fmla="*/ 12 h 25"/>
                <a:gd name="T8" fmla="*/ 13 w 26"/>
                <a:gd name="T9" fmla="*/ 0 h 25"/>
                <a:gd name="T10" fmla="*/ 13 w 26"/>
                <a:gd name="T11" fmla="*/ 21 h 25"/>
                <a:gd name="T12" fmla="*/ 4 w 26"/>
                <a:gd name="T13" fmla="*/ 12 h 25"/>
                <a:gd name="T14" fmla="*/ 13 w 26"/>
                <a:gd name="T15" fmla="*/ 4 h 25"/>
                <a:gd name="T16" fmla="*/ 22 w 26"/>
                <a:gd name="T17" fmla="*/ 12 h 25"/>
                <a:gd name="T18" fmla="*/ 13 w 26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5"/>
                    <a:pt x="0" y="12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2"/>
                  </a:cubicBezTo>
                  <a:cubicBezTo>
                    <a:pt x="26" y="5"/>
                    <a:pt x="20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4" y="17"/>
                    <a:pt x="4" y="12"/>
                  </a:cubicBezTo>
                  <a:cubicBezTo>
                    <a:pt x="4" y="8"/>
                    <a:pt x="8" y="4"/>
                    <a:pt x="13" y="4"/>
                  </a:cubicBezTo>
                  <a:cubicBezTo>
                    <a:pt x="18" y="4"/>
                    <a:pt x="22" y="8"/>
                    <a:pt x="22" y="12"/>
                  </a:cubicBezTo>
                  <a:cubicBezTo>
                    <a:pt x="22" y="17"/>
                    <a:pt x="18" y="21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01CD89B6-6950-44E8-89A2-118F26A39F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7725" y="3730625"/>
              <a:ext cx="236538" cy="236538"/>
            </a:xfrm>
            <a:custGeom>
              <a:avLst/>
              <a:gdLst>
                <a:gd name="T0" fmla="*/ 55 w 63"/>
                <a:gd name="T1" fmla="*/ 25 h 63"/>
                <a:gd name="T2" fmla="*/ 57 w 63"/>
                <a:gd name="T3" fmla="*/ 15 h 63"/>
                <a:gd name="T4" fmla="*/ 51 w 63"/>
                <a:gd name="T5" fmla="*/ 6 h 63"/>
                <a:gd name="T6" fmla="*/ 43 w 63"/>
                <a:gd name="T7" fmla="*/ 10 h 63"/>
                <a:gd name="T8" fmla="*/ 38 w 63"/>
                <a:gd name="T9" fmla="*/ 2 h 63"/>
                <a:gd name="T10" fmla="*/ 28 w 63"/>
                <a:gd name="T11" fmla="*/ 0 h 63"/>
                <a:gd name="T12" fmla="*/ 25 w 63"/>
                <a:gd name="T13" fmla="*/ 9 h 63"/>
                <a:gd name="T14" fmla="*/ 15 w 63"/>
                <a:gd name="T15" fmla="*/ 6 h 63"/>
                <a:gd name="T16" fmla="*/ 7 w 63"/>
                <a:gd name="T17" fmla="*/ 13 h 63"/>
                <a:gd name="T18" fmla="*/ 11 w 63"/>
                <a:gd name="T19" fmla="*/ 20 h 63"/>
                <a:gd name="T20" fmla="*/ 3 w 63"/>
                <a:gd name="T21" fmla="*/ 25 h 63"/>
                <a:gd name="T22" fmla="*/ 1 w 63"/>
                <a:gd name="T23" fmla="*/ 36 h 63"/>
                <a:gd name="T24" fmla="*/ 9 w 63"/>
                <a:gd name="T25" fmla="*/ 38 h 63"/>
                <a:gd name="T26" fmla="*/ 7 w 63"/>
                <a:gd name="T27" fmla="*/ 48 h 63"/>
                <a:gd name="T28" fmla="*/ 13 w 63"/>
                <a:gd name="T29" fmla="*/ 57 h 63"/>
                <a:gd name="T30" fmla="*/ 21 w 63"/>
                <a:gd name="T31" fmla="*/ 52 h 63"/>
                <a:gd name="T32" fmla="*/ 26 w 63"/>
                <a:gd name="T33" fmla="*/ 61 h 63"/>
                <a:gd name="T34" fmla="*/ 32 w 63"/>
                <a:gd name="T35" fmla="*/ 63 h 63"/>
                <a:gd name="T36" fmla="*/ 38 w 63"/>
                <a:gd name="T37" fmla="*/ 61 h 63"/>
                <a:gd name="T38" fmla="*/ 43 w 63"/>
                <a:gd name="T39" fmla="*/ 52 h 63"/>
                <a:gd name="T40" fmla="*/ 51 w 63"/>
                <a:gd name="T41" fmla="*/ 57 h 63"/>
                <a:gd name="T42" fmla="*/ 57 w 63"/>
                <a:gd name="T43" fmla="*/ 48 h 63"/>
                <a:gd name="T44" fmla="*/ 55 w 63"/>
                <a:gd name="T45" fmla="*/ 38 h 63"/>
                <a:gd name="T46" fmla="*/ 63 w 63"/>
                <a:gd name="T47" fmla="*/ 36 h 63"/>
                <a:gd name="T48" fmla="*/ 61 w 63"/>
                <a:gd name="T49" fmla="*/ 25 h 63"/>
                <a:gd name="T50" fmla="*/ 53 w 63"/>
                <a:gd name="T51" fmla="*/ 35 h 63"/>
                <a:gd name="T52" fmla="*/ 49 w 63"/>
                <a:gd name="T53" fmla="*/ 42 h 63"/>
                <a:gd name="T54" fmla="*/ 53 w 63"/>
                <a:gd name="T55" fmla="*/ 49 h 63"/>
                <a:gd name="T56" fmla="*/ 44 w 63"/>
                <a:gd name="T57" fmla="*/ 48 h 63"/>
                <a:gd name="T58" fmla="*/ 37 w 63"/>
                <a:gd name="T59" fmla="*/ 51 h 63"/>
                <a:gd name="T60" fmla="*/ 34 w 63"/>
                <a:gd name="T61" fmla="*/ 59 h 63"/>
                <a:gd name="T62" fmla="*/ 29 w 63"/>
                <a:gd name="T63" fmla="*/ 52 h 63"/>
                <a:gd name="T64" fmla="*/ 22 w 63"/>
                <a:gd name="T65" fmla="*/ 48 h 63"/>
                <a:gd name="T66" fmla="*/ 14 w 63"/>
                <a:gd name="T67" fmla="*/ 52 h 63"/>
                <a:gd name="T68" fmla="*/ 15 w 63"/>
                <a:gd name="T69" fmla="*/ 44 h 63"/>
                <a:gd name="T70" fmla="*/ 13 w 63"/>
                <a:gd name="T71" fmla="*/ 36 h 63"/>
                <a:gd name="T72" fmla="*/ 5 w 63"/>
                <a:gd name="T73" fmla="*/ 34 h 63"/>
                <a:gd name="T74" fmla="*/ 11 w 63"/>
                <a:gd name="T75" fmla="*/ 28 h 63"/>
                <a:gd name="T76" fmla="*/ 15 w 63"/>
                <a:gd name="T77" fmla="*/ 21 h 63"/>
                <a:gd name="T78" fmla="*/ 11 w 63"/>
                <a:gd name="T79" fmla="*/ 14 h 63"/>
                <a:gd name="T80" fmla="*/ 19 w 63"/>
                <a:gd name="T81" fmla="*/ 14 h 63"/>
                <a:gd name="T82" fmla="*/ 27 w 63"/>
                <a:gd name="T83" fmla="*/ 12 h 63"/>
                <a:gd name="T84" fmla="*/ 30 w 63"/>
                <a:gd name="T85" fmla="*/ 4 h 63"/>
                <a:gd name="T86" fmla="*/ 35 w 63"/>
                <a:gd name="T87" fmla="*/ 11 h 63"/>
                <a:gd name="T88" fmla="*/ 42 w 63"/>
                <a:gd name="T89" fmla="*/ 15 h 63"/>
                <a:gd name="T90" fmla="*/ 50 w 63"/>
                <a:gd name="T91" fmla="*/ 11 h 63"/>
                <a:gd name="T92" fmla="*/ 49 w 63"/>
                <a:gd name="T93" fmla="*/ 19 h 63"/>
                <a:gd name="T94" fmla="*/ 51 w 63"/>
                <a:gd name="T95" fmla="*/ 27 h 63"/>
                <a:gd name="T96" fmla="*/ 59 w 63"/>
                <a:gd name="T97" fmla="*/ 29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3" h="63">
                  <a:moveTo>
                    <a:pt x="61" y="25"/>
                  </a:moveTo>
                  <a:cubicBezTo>
                    <a:pt x="55" y="25"/>
                    <a:pt x="55" y="25"/>
                    <a:pt x="55" y="25"/>
                  </a:cubicBezTo>
                  <a:cubicBezTo>
                    <a:pt x="54" y="23"/>
                    <a:pt x="54" y="22"/>
                    <a:pt x="53" y="20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7" y="14"/>
                    <a:pt x="58" y="13"/>
                    <a:pt x="57" y="13"/>
                  </a:cubicBezTo>
                  <a:cubicBezTo>
                    <a:pt x="55" y="10"/>
                    <a:pt x="53" y="8"/>
                    <a:pt x="51" y="6"/>
                  </a:cubicBezTo>
                  <a:cubicBezTo>
                    <a:pt x="50" y="6"/>
                    <a:pt x="49" y="6"/>
                    <a:pt x="48" y="6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2" y="10"/>
                    <a:pt x="40" y="9"/>
                    <a:pt x="39" y="9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33" y="0"/>
                    <a:pt x="31" y="0"/>
                    <a:pt x="28" y="0"/>
                  </a:cubicBezTo>
                  <a:cubicBezTo>
                    <a:pt x="27" y="0"/>
                    <a:pt x="26" y="1"/>
                    <a:pt x="26" y="2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2" y="10"/>
                    <a:pt x="21" y="1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4" y="6"/>
                    <a:pt x="13" y="6"/>
                  </a:cubicBezTo>
                  <a:cubicBezTo>
                    <a:pt x="11" y="8"/>
                    <a:pt x="9" y="10"/>
                    <a:pt x="7" y="13"/>
                  </a:cubicBezTo>
                  <a:cubicBezTo>
                    <a:pt x="6" y="13"/>
                    <a:pt x="6" y="14"/>
                    <a:pt x="7" y="1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2"/>
                    <a:pt x="10" y="23"/>
                    <a:pt x="9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1" y="26"/>
                    <a:pt x="1" y="27"/>
                  </a:cubicBezTo>
                  <a:cubicBezTo>
                    <a:pt x="0" y="30"/>
                    <a:pt x="0" y="33"/>
                    <a:pt x="1" y="36"/>
                  </a:cubicBezTo>
                  <a:cubicBezTo>
                    <a:pt x="1" y="37"/>
                    <a:pt x="2" y="37"/>
                    <a:pt x="3" y="37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40"/>
                    <a:pt x="10" y="41"/>
                    <a:pt x="11" y="43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6" y="49"/>
                    <a:pt x="6" y="50"/>
                    <a:pt x="7" y="50"/>
                  </a:cubicBezTo>
                  <a:cubicBezTo>
                    <a:pt x="9" y="53"/>
                    <a:pt x="11" y="55"/>
                    <a:pt x="13" y="57"/>
                  </a:cubicBezTo>
                  <a:cubicBezTo>
                    <a:pt x="14" y="57"/>
                    <a:pt x="15" y="57"/>
                    <a:pt x="15" y="57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22" y="53"/>
                    <a:pt x="24" y="54"/>
                    <a:pt x="25" y="5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2"/>
                    <a:pt x="27" y="62"/>
                    <a:pt x="28" y="63"/>
                  </a:cubicBezTo>
                  <a:cubicBezTo>
                    <a:pt x="29" y="63"/>
                    <a:pt x="30" y="63"/>
                    <a:pt x="32" y="63"/>
                  </a:cubicBezTo>
                  <a:cubicBezTo>
                    <a:pt x="33" y="63"/>
                    <a:pt x="35" y="63"/>
                    <a:pt x="36" y="63"/>
                  </a:cubicBezTo>
                  <a:cubicBezTo>
                    <a:pt x="37" y="62"/>
                    <a:pt x="38" y="62"/>
                    <a:pt x="38" y="61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2" y="53"/>
                    <a:pt x="43" y="52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9" y="57"/>
                    <a:pt x="50" y="57"/>
                    <a:pt x="51" y="57"/>
                  </a:cubicBezTo>
                  <a:cubicBezTo>
                    <a:pt x="53" y="55"/>
                    <a:pt x="55" y="53"/>
                    <a:pt x="57" y="50"/>
                  </a:cubicBezTo>
                  <a:cubicBezTo>
                    <a:pt x="58" y="50"/>
                    <a:pt x="57" y="49"/>
                    <a:pt x="57" y="48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4" y="41"/>
                    <a:pt x="54" y="40"/>
                    <a:pt x="55" y="38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2" y="37"/>
                    <a:pt x="63" y="37"/>
                    <a:pt x="63" y="36"/>
                  </a:cubicBezTo>
                  <a:cubicBezTo>
                    <a:pt x="63" y="33"/>
                    <a:pt x="63" y="30"/>
                    <a:pt x="63" y="27"/>
                  </a:cubicBezTo>
                  <a:cubicBezTo>
                    <a:pt x="63" y="26"/>
                    <a:pt x="62" y="26"/>
                    <a:pt x="61" y="25"/>
                  </a:cubicBezTo>
                  <a:close/>
                  <a:moveTo>
                    <a:pt x="59" y="34"/>
                  </a:moveTo>
                  <a:cubicBezTo>
                    <a:pt x="53" y="35"/>
                    <a:pt x="53" y="35"/>
                    <a:pt x="53" y="35"/>
                  </a:cubicBezTo>
                  <a:cubicBezTo>
                    <a:pt x="52" y="35"/>
                    <a:pt x="51" y="35"/>
                    <a:pt x="51" y="36"/>
                  </a:cubicBezTo>
                  <a:cubicBezTo>
                    <a:pt x="51" y="38"/>
                    <a:pt x="50" y="40"/>
                    <a:pt x="49" y="42"/>
                  </a:cubicBezTo>
                  <a:cubicBezTo>
                    <a:pt x="48" y="42"/>
                    <a:pt x="48" y="43"/>
                    <a:pt x="49" y="44"/>
                  </a:cubicBezTo>
                  <a:cubicBezTo>
                    <a:pt x="53" y="49"/>
                    <a:pt x="53" y="49"/>
                    <a:pt x="53" y="49"/>
                  </a:cubicBezTo>
                  <a:cubicBezTo>
                    <a:pt x="52" y="50"/>
                    <a:pt x="51" y="51"/>
                    <a:pt x="50" y="52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4" y="48"/>
                    <a:pt x="43" y="48"/>
                    <a:pt x="42" y="48"/>
                  </a:cubicBezTo>
                  <a:cubicBezTo>
                    <a:pt x="40" y="49"/>
                    <a:pt x="39" y="50"/>
                    <a:pt x="37" y="51"/>
                  </a:cubicBezTo>
                  <a:cubicBezTo>
                    <a:pt x="36" y="51"/>
                    <a:pt x="35" y="52"/>
                    <a:pt x="35" y="52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3" y="59"/>
                    <a:pt x="31" y="59"/>
                    <a:pt x="30" y="59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9" y="52"/>
                    <a:pt x="28" y="51"/>
                    <a:pt x="27" y="51"/>
                  </a:cubicBezTo>
                  <a:cubicBezTo>
                    <a:pt x="25" y="50"/>
                    <a:pt x="23" y="49"/>
                    <a:pt x="22" y="48"/>
                  </a:cubicBezTo>
                  <a:cubicBezTo>
                    <a:pt x="21" y="48"/>
                    <a:pt x="20" y="48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1"/>
                    <a:pt x="12" y="50"/>
                    <a:pt x="11" y="49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3"/>
                    <a:pt x="15" y="42"/>
                    <a:pt x="15" y="42"/>
                  </a:cubicBezTo>
                  <a:cubicBezTo>
                    <a:pt x="14" y="40"/>
                    <a:pt x="13" y="38"/>
                    <a:pt x="13" y="36"/>
                  </a:cubicBezTo>
                  <a:cubicBezTo>
                    <a:pt x="12" y="35"/>
                    <a:pt x="12" y="35"/>
                    <a:pt x="11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2"/>
                    <a:pt x="4" y="31"/>
                    <a:pt x="5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2" y="28"/>
                    <a:pt x="12" y="28"/>
                    <a:pt x="13" y="27"/>
                  </a:cubicBezTo>
                  <a:cubicBezTo>
                    <a:pt x="13" y="25"/>
                    <a:pt x="14" y="23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3"/>
                    <a:pt x="13" y="12"/>
                    <a:pt x="14" y="11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1" y="15"/>
                    <a:pt x="22" y="15"/>
                  </a:cubicBezTo>
                  <a:cubicBezTo>
                    <a:pt x="23" y="14"/>
                    <a:pt x="25" y="13"/>
                    <a:pt x="27" y="12"/>
                  </a:cubicBezTo>
                  <a:cubicBezTo>
                    <a:pt x="28" y="12"/>
                    <a:pt x="29" y="11"/>
                    <a:pt x="29" y="11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4"/>
                    <a:pt x="33" y="4"/>
                    <a:pt x="34" y="4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6" y="12"/>
                    <a:pt x="37" y="12"/>
                  </a:cubicBezTo>
                  <a:cubicBezTo>
                    <a:pt x="39" y="13"/>
                    <a:pt x="40" y="14"/>
                    <a:pt x="42" y="15"/>
                  </a:cubicBezTo>
                  <a:cubicBezTo>
                    <a:pt x="43" y="15"/>
                    <a:pt x="44" y="15"/>
                    <a:pt x="44" y="14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51" y="12"/>
                    <a:pt x="52" y="13"/>
                    <a:pt x="53" y="14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8" y="20"/>
                    <a:pt x="48" y="20"/>
                    <a:pt x="49" y="21"/>
                  </a:cubicBezTo>
                  <a:cubicBezTo>
                    <a:pt x="50" y="23"/>
                    <a:pt x="51" y="25"/>
                    <a:pt x="51" y="27"/>
                  </a:cubicBezTo>
                  <a:cubicBezTo>
                    <a:pt x="51" y="28"/>
                    <a:pt x="52" y="28"/>
                    <a:pt x="53" y="28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9" y="31"/>
                    <a:pt x="59" y="32"/>
                    <a:pt x="59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60">
              <a:extLst>
                <a:ext uri="{FF2B5EF4-FFF2-40B4-BE49-F238E27FC236}">
                  <a16:creationId xmlns:a16="http://schemas.microsoft.com/office/drawing/2014/main" id="{9700B836-64D5-491A-B641-76B7881C5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4263" y="3656013"/>
              <a:ext cx="71438" cy="71438"/>
            </a:xfrm>
            <a:custGeom>
              <a:avLst/>
              <a:gdLst>
                <a:gd name="T0" fmla="*/ 13 w 19"/>
                <a:gd name="T1" fmla="*/ 2 h 19"/>
                <a:gd name="T2" fmla="*/ 2 w 19"/>
                <a:gd name="T3" fmla="*/ 7 h 19"/>
                <a:gd name="T4" fmla="*/ 7 w 19"/>
                <a:gd name="T5" fmla="*/ 18 h 19"/>
                <a:gd name="T6" fmla="*/ 10 w 19"/>
                <a:gd name="T7" fmla="*/ 19 h 19"/>
                <a:gd name="T8" fmla="*/ 18 w 19"/>
                <a:gd name="T9" fmla="*/ 13 h 19"/>
                <a:gd name="T10" fmla="*/ 18 w 19"/>
                <a:gd name="T11" fmla="*/ 7 h 19"/>
                <a:gd name="T12" fmla="*/ 13 w 19"/>
                <a:gd name="T13" fmla="*/ 2 h 19"/>
                <a:gd name="T14" fmla="*/ 15 w 19"/>
                <a:gd name="T15" fmla="*/ 12 h 19"/>
                <a:gd name="T16" fmla="*/ 8 w 19"/>
                <a:gd name="T17" fmla="*/ 15 h 19"/>
                <a:gd name="T18" fmla="*/ 5 w 19"/>
                <a:gd name="T19" fmla="*/ 8 h 19"/>
                <a:gd name="T20" fmla="*/ 10 w 19"/>
                <a:gd name="T21" fmla="*/ 5 h 19"/>
                <a:gd name="T22" fmla="*/ 12 w 19"/>
                <a:gd name="T23" fmla="*/ 5 h 19"/>
                <a:gd name="T24" fmla="*/ 15 w 19"/>
                <a:gd name="T25" fmla="*/ 8 h 19"/>
                <a:gd name="T26" fmla="*/ 15 w 19"/>
                <a:gd name="T27" fmla="*/ 1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9">
                  <a:moveTo>
                    <a:pt x="13" y="2"/>
                  </a:moveTo>
                  <a:cubicBezTo>
                    <a:pt x="9" y="0"/>
                    <a:pt x="3" y="2"/>
                    <a:pt x="2" y="7"/>
                  </a:cubicBezTo>
                  <a:cubicBezTo>
                    <a:pt x="0" y="11"/>
                    <a:pt x="2" y="17"/>
                    <a:pt x="7" y="18"/>
                  </a:cubicBezTo>
                  <a:cubicBezTo>
                    <a:pt x="8" y="19"/>
                    <a:pt x="9" y="19"/>
                    <a:pt x="10" y="19"/>
                  </a:cubicBezTo>
                  <a:cubicBezTo>
                    <a:pt x="14" y="19"/>
                    <a:pt x="17" y="17"/>
                    <a:pt x="18" y="13"/>
                  </a:cubicBezTo>
                  <a:cubicBezTo>
                    <a:pt x="19" y="11"/>
                    <a:pt x="19" y="9"/>
                    <a:pt x="18" y="7"/>
                  </a:cubicBezTo>
                  <a:cubicBezTo>
                    <a:pt x="17" y="4"/>
                    <a:pt x="16" y="3"/>
                    <a:pt x="13" y="2"/>
                  </a:cubicBezTo>
                  <a:close/>
                  <a:moveTo>
                    <a:pt x="15" y="12"/>
                  </a:moveTo>
                  <a:cubicBezTo>
                    <a:pt x="14" y="14"/>
                    <a:pt x="11" y="16"/>
                    <a:pt x="8" y="15"/>
                  </a:cubicBezTo>
                  <a:cubicBezTo>
                    <a:pt x="5" y="14"/>
                    <a:pt x="4" y="11"/>
                    <a:pt x="5" y="8"/>
                  </a:cubicBezTo>
                  <a:cubicBezTo>
                    <a:pt x="6" y="6"/>
                    <a:pt x="8" y="5"/>
                    <a:pt x="10" y="5"/>
                  </a:cubicBezTo>
                  <a:cubicBezTo>
                    <a:pt x="11" y="5"/>
                    <a:pt x="11" y="5"/>
                    <a:pt x="12" y="5"/>
                  </a:cubicBezTo>
                  <a:cubicBezTo>
                    <a:pt x="13" y="6"/>
                    <a:pt x="14" y="7"/>
                    <a:pt x="15" y="8"/>
                  </a:cubicBezTo>
                  <a:cubicBezTo>
                    <a:pt x="15" y="9"/>
                    <a:pt x="15" y="11"/>
                    <a:pt x="15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61">
              <a:extLst>
                <a:ext uri="{FF2B5EF4-FFF2-40B4-BE49-F238E27FC236}">
                  <a16:creationId xmlns:a16="http://schemas.microsoft.com/office/drawing/2014/main" id="{24719884-5D92-434A-83D3-2354383A1B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75050" y="3606800"/>
              <a:ext cx="173038" cy="173038"/>
            </a:xfrm>
            <a:custGeom>
              <a:avLst/>
              <a:gdLst>
                <a:gd name="T0" fmla="*/ 41 w 46"/>
                <a:gd name="T1" fmla="*/ 24 h 46"/>
                <a:gd name="T2" fmla="*/ 44 w 46"/>
                <a:gd name="T3" fmla="*/ 19 h 46"/>
                <a:gd name="T4" fmla="*/ 43 w 46"/>
                <a:gd name="T5" fmla="*/ 11 h 46"/>
                <a:gd name="T6" fmla="*/ 36 w 46"/>
                <a:gd name="T7" fmla="*/ 11 h 46"/>
                <a:gd name="T8" fmla="*/ 36 w 46"/>
                <a:gd name="T9" fmla="*/ 5 h 46"/>
                <a:gd name="T10" fmla="*/ 29 w 46"/>
                <a:gd name="T11" fmla="*/ 1 h 46"/>
                <a:gd name="T12" fmla="*/ 24 w 46"/>
                <a:gd name="T13" fmla="*/ 5 h 46"/>
                <a:gd name="T14" fmla="*/ 19 w 46"/>
                <a:gd name="T15" fmla="*/ 2 h 46"/>
                <a:gd name="T16" fmla="*/ 11 w 46"/>
                <a:gd name="T17" fmla="*/ 3 h 46"/>
                <a:gd name="T18" fmla="*/ 11 w 46"/>
                <a:gd name="T19" fmla="*/ 10 h 46"/>
                <a:gd name="T20" fmla="*/ 5 w 46"/>
                <a:gd name="T21" fmla="*/ 10 h 46"/>
                <a:gd name="T22" fmla="*/ 0 w 46"/>
                <a:gd name="T23" fmla="*/ 17 h 46"/>
                <a:gd name="T24" fmla="*/ 5 w 46"/>
                <a:gd name="T25" fmla="*/ 22 h 46"/>
                <a:gd name="T26" fmla="*/ 1 w 46"/>
                <a:gd name="T27" fmla="*/ 27 h 46"/>
                <a:gd name="T28" fmla="*/ 3 w 46"/>
                <a:gd name="T29" fmla="*/ 35 h 46"/>
                <a:gd name="T30" fmla="*/ 10 w 46"/>
                <a:gd name="T31" fmla="*/ 35 h 46"/>
                <a:gd name="T32" fmla="*/ 10 w 46"/>
                <a:gd name="T33" fmla="*/ 41 h 46"/>
                <a:gd name="T34" fmla="*/ 17 w 46"/>
                <a:gd name="T35" fmla="*/ 46 h 46"/>
                <a:gd name="T36" fmla="*/ 19 w 46"/>
                <a:gd name="T37" fmla="*/ 45 h 46"/>
                <a:gd name="T38" fmla="*/ 24 w 46"/>
                <a:gd name="T39" fmla="*/ 41 h 46"/>
                <a:gd name="T40" fmla="*/ 29 w 46"/>
                <a:gd name="T41" fmla="*/ 46 h 46"/>
                <a:gd name="T42" fmla="*/ 36 w 46"/>
                <a:gd name="T43" fmla="*/ 41 h 46"/>
                <a:gd name="T44" fmla="*/ 36 w 46"/>
                <a:gd name="T45" fmla="*/ 35 h 46"/>
                <a:gd name="T46" fmla="*/ 43 w 46"/>
                <a:gd name="T47" fmla="*/ 35 h 46"/>
                <a:gd name="T48" fmla="*/ 45 w 46"/>
                <a:gd name="T49" fmla="*/ 27 h 46"/>
                <a:gd name="T50" fmla="*/ 36 w 46"/>
                <a:gd name="T51" fmla="*/ 30 h 46"/>
                <a:gd name="T52" fmla="*/ 31 w 46"/>
                <a:gd name="T53" fmla="*/ 34 h 46"/>
                <a:gd name="T54" fmla="*/ 31 w 46"/>
                <a:gd name="T55" fmla="*/ 40 h 46"/>
                <a:gd name="T56" fmla="*/ 27 w 46"/>
                <a:gd name="T57" fmla="*/ 38 h 46"/>
                <a:gd name="T58" fmla="*/ 21 w 46"/>
                <a:gd name="T59" fmla="*/ 37 h 46"/>
                <a:gd name="T60" fmla="*/ 17 w 46"/>
                <a:gd name="T61" fmla="*/ 41 h 46"/>
                <a:gd name="T62" fmla="*/ 16 w 46"/>
                <a:gd name="T63" fmla="*/ 36 h 46"/>
                <a:gd name="T64" fmla="*/ 12 w 46"/>
                <a:gd name="T65" fmla="*/ 31 h 46"/>
                <a:gd name="T66" fmla="*/ 6 w 46"/>
                <a:gd name="T67" fmla="*/ 32 h 46"/>
                <a:gd name="T68" fmla="*/ 8 w 46"/>
                <a:gd name="T69" fmla="*/ 27 h 46"/>
                <a:gd name="T70" fmla="*/ 9 w 46"/>
                <a:gd name="T71" fmla="*/ 21 h 46"/>
                <a:gd name="T72" fmla="*/ 5 w 46"/>
                <a:gd name="T73" fmla="*/ 17 h 46"/>
                <a:gd name="T74" fmla="*/ 10 w 46"/>
                <a:gd name="T75" fmla="*/ 16 h 46"/>
                <a:gd name="T76" fmla="*/ 15 w 46"/>
                <a:gd name="T77" fmla="*/ 12 h 46"/>
                <a:gd name="T78" fmla="*/ 14 w 46"/>
                <a:gd name="T79" fmla="*/ 6 h 46"/>
                <a:gd name="T80" fmla="*/ 19 w 46"/>
                <a:gd name="T81" fmla="*/ 9 h 46"/>
                <a:gd name="T82" fmla="*/ 25 w 46"/>
                <a:gd name="T83" fmla="*/ 9 h 46"/>
                <a:gd name="T84" fmla="*/ 29 w 46"/>
                <a:gd name="T85" fmla="*/ 5 h 46"/>
                <a:gd name="T86" fmla="*/ 30 w 46"/>
                <a:gd name="T87" fmla="*/ 10 h 46"/>
                <a:gd name="T88" fmla="*/ 34 w 46"/>
                <a:gd name="T89" fmla="*/ 15 h 46"/>
                <a:gd name="T90" fmla="*/ 40 w 46"/>
                <a:gd name="T91" fmla="*/ 15 h 46"/>
                <a:gd name="T92" fmla="*/ 37 w 46"/>
                <a:gd name="T93" fmla="*/ 19 h 46"/>
                <a:gd name="T94" fmla="*/ 37 w 46"/>
                <a:gd name="T95" fmla="*/ 25 h 46"/>
                <a:gd name="T96" fmla="*/ 41 w 46"/>
                <a:gd name="T97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" h="46">
                  <a:moveTo>
                    <a:pt x="45" y="27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41" y="23"/>
                    <a:pt x="41" y="23"/>
                    <a:pt x="41" y="22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9"/>
                    <a:pt x="46" y="18"/>
                    <a:pt x="45" y="17"/>
                  </a:cubicBezTo>
                  <a:cubicBezTo>
                    <a:pt x="45" y="15"/>
                    <a:pt x="44" y="13"/>
                    <a:pt x="43" y="11"/>
                  </a:cubicBezTo>
                  <a:cubicBezTo>
                    <a:pt x="42" y="10"/>
                    <a:pt x="42" y="10"/>
                    <a:pt x="41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5" y="10"/>
                    <a:pt x="34" y="10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4"/>
                    <a:pt x="35" y="3"/>
                    <a:pt x="35" y="3"/>
                  </a:cubicBezTo>
                  <a:cubicBezTo>
                    <a:pt x="33" y="2"/>
                    <a:pt x="31" y="1"/>
                    <a:pt x="29" y="1"/>
                  </a:cubicBezTo>
                  <a:cubicBezTo>
                    <a:pt x="28" y="0"/>
                    <a:pt x="27" y="1"/>
                    <a:pt x="26" y="1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2" y="5"/>
                    <a:pt x="22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8" y="0"/>
                    <a:pt x="17" y="1"/>
                  </a:cubicBez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10" y="4"/>
                    <a:pt x="10" y="5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0" y="11"/>
                    <a:pt x="9" y="12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3"/>
                    <a:pt x="1" y="15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4"/>
                    <a:pt x="5" y="24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27"/>
                    <a:pt x="0" y="28"/>
                    <a:pt x="1" y="29"/>
                  </a:cubicBezTo>
                  <a:cubicBezTo>
                    <a:pt x="1" y="31"/>
                    <a:pt x="2" y="33"/>
                    <a:pt x="3" y="35"/>
                  </a:cubicBezTo>
                  <a:cubicBezTo>
                    <a:pt x="3" y="36"/>
                    <a:pt x="4" y="36"/>
                    <a:pt x="5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1" y="36"/>
                    <a:pt x="12" y="37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1" y="43"/>
                    <a:pt x="11" y="43"/>
                  </a:cubicBezTo>
                  <a:cubicBezTo>
                    <a:pt x="13" y="44"/>
                    <a:pt x="15" y="45"/>
                    <a:pt x="17" y="46"/>
                  </a:cubicBezTo>
                  <a:cubicBezTo>
                    <a:pt x="17" y="46"/>
                    <a:pt x="18" y="46"/>
                    <a:pt x="18" y="46"/>
                  </a:cubicBezTo>
                  <a:cubicBezTo>
                    <a:pt x="18" y="46"/>
                    <a:pt x="19" y="45"/>
                    <a:pt x="19" y="45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8" y="46"/>
                    <a:pt x="29" y="46"/>
                  </a:cubicBezTo>
                  <a:cubicBezTo>
                    <a:pt x="31" y="45"/>
                    <a:pt x="33" y="44"/>
                    <a:pt x="35" y="43"/>
                  </a:cubicBezTo>
                  <a:cubicBezTo>
                    <a:pt x="36" y="43"/>
                    <a:pt x="36" y="42"/>
                    <a:pt x="36" y="41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6" y="35"/>
                    <a:pt x="36" y="35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2" y="36"/>
                    <a:pt x="43" y="36"/>
                    <a:pt x="43" y="35"/>
                  </a:cubicBezTo>
                  <a:cubicBezTo>
                    <a:pt x="44" y="33"/>
                    <a:pt x="45" y="31"/>
                    <a:pt x="45" y="29"/>
                  </a:cubicBezTo>
                  <a:cubicBezTo>
                    <a:pt x="46" y="28"/>
                    <a:pt x="45" y="27"/>
                    <a:pt x="45" y="27"/>
                  </a:cubicBezTo>
                  <a:close/>
                  <a:moveTo>
                    <a:pt x="40" y="31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35" y="30"/>
                    <a:pt x="35" y="30"/>
                    <a:pt x="34" y="31"/>
                  </a:cubicBezTo>
                  <a:cubicBezTo>
                    <a:pt x="33" y="32"/>
                    <a:pt x="32" y="33"/>
                    <a:pt x="31" y="34"/>
                  </a:cubicBezTo>
                  <a:cubicBezTo>
                    <a:pt x="30" y="35"/>
                    <a:pt x="30" y="35"/>
                    <a:pt x="30" y="36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0" y="41"/>
                    <a:pt x="29" y="41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7"/>
                    <a:pt x="26" y="36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20" y="36"/>
                    <a:pt x="19" y="37"/>
                    <a:pt x="19" y="3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6" y="41"/>
                    <a:pt x="15" y="41"/>
                    <a:pt x="15" y="40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5"/>
                    <a:pt x="16" y="35"/>
                    <a:pt x="15" y="34"/>
                  </a:cubicBezTo>
                  <a:cubicBezTo>
                    <a:pt x="14" y="33"/>
                    <a:pt x="13" y="32"/>
                    <a:pt x="12" y="31"/>
                  </a:cubicBezTo>
                  <a:cubicBezTo>
                    <a:pt x="11" y="31"/>
                    <a:pt x="11" y="30"/>
                    <a:pt x="10" y="30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1"/>
                    <a:pt x="5" y="30"/>
                    <a:pt x="5" y="29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9" y="27"/>
                    <a:pt x="10" y="26"/>
                    <a:pt x="9" y="25"/>
                  </a:cubicBezTo>
                  <a:cubicBezTo>
                    <a:pt x="9" y="24"/>
                    <a:pt x="9" y="22"/>
                    <a:pt x="9" y="21"/>
                  </a:cubicBezTo>
                  <a:cubicBezTo>
                    <a:pt x="10" y="20"/>
                    <a:pt x="9" y="19"/>
                    <a:pt x="8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1" y="16"/>
                    <a:pt x="12" y="15"/>
                  </a:cubicBezTo>
                  <a:cubicBezTo>
                    <a:pt x="13" y="14"/>
                    <a:pt x="14" y="13"/>
                    <a:pt x="15" y="12"/>
                  </a:cubicBezTo>
                  <a:cubicBezTo>
                    <a:pt x="16" y="12"/>
                    <a:pt x="16" y="11"/>
                    <a:pt x="16" y="10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5"/>
                    <a:pt x="16" y="5"/>
                    <a:pt x="17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20" y="10"/>
                    <a:pt x="21" y="10"/>
                  </a:cubicBezTo>
                  <a:cubicBezTo>
                    <a:pt x="22" y="9"/>
                    <a:pt x="24" y="9"/>
                    <a:pt x="25" y="9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0" y="5"/>
                    <a:pt x="31" y="5"/>
                    <a:pt x="31" y="6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30" y="11"/>
                    <a:pt x="31" y="12"/>
                  </a:cubicBezTo>
                  <a:cubicBezTo>
                    <a:pt x="32" y="13"/>
                    <a:pt x="33" y="14"/>
                    <a:pt x="34" y="15"/>
                  </a:cubicBezTo>
                  <a:cubicBezTo>
                    <a:pt x="35" y="16"/>
                    <a:pt x="35" y="16"/>
                    <a:pt x="36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6" y="20"/>
                    <a:pt x="37" y="21"/>
                  </a:cubicBezTo>
                  <a:cubicBezTo>
                    <a:pt x="37" y="22"/>
                    <a:pt x="37" y="24"/>
                    <a:pt x="37" y="25"/>
                  </a:cubicBezTo>
                  <a:cubicBezTo>
                    <a:pt x="36" y="26"/>
                    <a:pt x="37" y="27"/>
                    <a:pt x="38" y="27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1" y="30"/>
                    <a:pt x="41" y="31"/>
                    <a:pt x="40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AD71996-D3B9-485A-AA7B-1C33D316CB90}"/>
              </a:ext>
            </a:extLst>
          </p:cNvPr>
          <p:cNvGrpSpPr/>
          <p:nvPr/>
        </p:nvGrpSpPr>
        <p:grpSpPr>
          <a:xfrm>
            <a:off x="3846220" y="4645815"/>
            <a:ext cx="251593" cy="240052"/>
            <a:chOff x="8447088" y="5086350"/>
            <a:chExt cx="346075" cy="330201"/>
          </a:xfrm>
          <a:solidFill>
            <a:schemeClr val="bg1"/>
          </a:solidFill>
        </p:grpSpPr>
        <p:sp>
          <p:nvSpPr>
            <p:cNvPr id="39" name="Freeform 301">
              <a:extLst>
                <a:ext uri="{FF2B5EF4-FFF2-40B4-BE49-F238E27FC236}">
                  <a16:creationId xmlns:a16="http://schemas.microsoft.com/office/drawing/2014/main" id="{4E383523-4548-45B0-9DD1-310A0B0AF4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47088" y="5326063"/>
              <a:ext cx="106363" cy="90488"/>
            </a:xfrm>
            <a:custGeom>
              <a:avLst/>
              <a:gdLst>
                <a:gd name="T0" fmla="*/ 23 w 28"/>
                <a:gd name="T1" fmla="*/ 0 h 24"/>
                <a:gd name="T2" fmla="*/ 5 w 28"/>
                <a:gd name="T3" fmla="*/ 0 h 24"/>
                <a:gd name="T4" fmla="*/ 0 w 28"/>
                <a:gd name="T5" fmla="*/ 5 h 24"/>
                <a:gd name="T6" fmla="*/ 0 w 28"/>
                <a:gd name="T7" fmla="*/ 19 h 24"/>
                <a:gd name="T8" fmla="*/ 5 w 28"/>
                <a:gd name="T9" fmla="*/ 24 h 24"/>
                <a:gd name="T10" fmla="*/ 23 w 28"/>
                <a:gd name="T11" fmla="*/ 24 h 24"/>
                <a:gd name="T12" fmla="*/ 28 w 28"/>
                <a:gd name="T13" fmla="*/ 19 h 24"/>
                <a:gd name="T14" fmla="*/ 28 w 28"/>
                <a:gd name="T15" fmla="*/ 5 h 24"/>
                <a:gd name="T16" fmla="*/ 23 w 28"/>
                <a:gd name="T17" fmla="*/ 0 h 24"/>
                <a:gd name="T18" fmla="*/ 24 w 28"/>
                <a:gd name="T19" fmla="*/ 19 h 24"/>
                <a:gd name="T20" fmla="*/ 23 w 28"/>
                <a:gd name="T21" fmla="*/ 20 h 24"/>
                <a:gd name="T22" fmla="*/ 5 w 28"/>
                <a:gd name="T23" fmla="*/ 20 h 24"/>
                <a:gd name="T24" fmla="*/ 4 w 28"/>
                <a:gd name="T25" fmla="*/ 19 h 24"/>
                <a:gd name="T26" fmla="*/ 4 w 28"/>
                <a:gd name="T27" fmla="*/ 5 h 24"/>
                <a:gd name="T28" fmla="*/ 5 w 28"/>
                <a:gd name="T29" fmla="*/ 4 h 24"/>
                <a:gd name="T30" fmla="*/ 23 w 28"/>
                <a:gd name="T31" fmla="*/ 4 h 24"/>
                <a:gd name="T32" fmla="*/ 24 w 28"/>
                <a:gd name="T33" fmla="*/ 5 h 24"/>
                <a:gd name="T34" fmla="*/ 24 w 28"/>
                <a:gd name="T35" fmla="*/ 1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24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2"/>
                    <a:pt x="2" y="24"/>
                    <a:pt x="5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6" y="24"/>
                    <a:pt x="28" y="22"/>
                    <a:pt x="28" y="19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lose/>
                  <a:moveTo>
                    <a:pt x="24" y="19"/>
                  </a:moveTo>
                  <a:cubicBezTo>
                    <a:pt x="24" y="19"/>
                    <a:pt x="23" y="20"/>
                    <a:pt x="23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19"/>
                    <a:pt x="4" y="19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5"/>
                  </a:cubicBezTo>
                  <a:lnTo>
                    <a:pt x="24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302">
              <a:extLst>
                <a:ext uri="{FF2B5EF4-FFF2-40B4-BE49-F238E27FC236}">
                  <a16:creationId xmlns:a16="http://schemas.microsoft.com/office/drawing/2014/main" id="{4EB46625-E102-45D0-BDB3-60EC7437A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67738" y="5235575"/>
              <a:ext cx="104775" cy="180975"/>
            </a:xfrm>
            <a:custGeom>
              <a:avLst/>
              <a:gdLst>
                <a:gd name="T0" fmla="*/ 23 w 28"/>
                <a:gd name="T1" fmla="*/ 0 h 48"/>
                <a:gd name="T2" fmla="*/ 5 w 28"/>
                <a:gd name="T3" fmla="*/ 0 h 48"/>
                <a:gd name="T4" fmla="*/ 0 w 28"/>
                <a:gd name="T5" fmla="*/ 5 h 48"/>
                <a:gd name="T6" fmla="*/ 0 w 28"/>
                <a:gd name="T7" fmla="*/ 43 h 48"/>
                <a:gd name="T8" fmla="*/ 5 w 28"/>
                <a:gd name="T9" fmla="*/ 48 h 48"/>
                <a:gd name="T10" fmla="*/ 23 w 28"/>
                <a:gd name="T11" fmla="*/ 48 h 48"/>
                <a:gd name="T12" fmla="*/ 28 w 28"/>
                <a:gd name="T13" fmla="*/ 43 h 48"/>
                <a:gd name="T14" fmla="*/ 28 w 28"/>
                <a:gd name="T15" fmla="*/ 5 h 48"/>
                <a:gd name="T16" fmla="*/ 23 w 28"/>
                <a:gd name="T17" fmla="*/ 0 h 48"/>
                <a:gd name="T18" fmla="*/ 24 w 28"/>
                <a:gd name="T19" fmla="*/ 43 h 48"/>
                <a:gd name="T20" fmla="*/ 23 w 28"/>
                <a:gd name="T21" fmla="*/ 44 h 48"/>
                <a:gd name="T22" fmla="*/ 5 w 28"/>
                <a:gd name="T23" fmla="*/ 44 h 48"/>
                <a:gd name="T24" fmla="*/ 4 w 28"/>
                <a:gd name="T25" fmla="*/ 43 h 48"/>
                <a:gd name="T26" fmla="*/ 4 w 28"/>
                <a:gd name="T27" fmla="*/ 5 h 48"/>
                <a:gd name="T28" fmla="*/ 5 w 28"/>
                <a:gd name="T29" fmla="*/ 4 h 48"/>
                <a:gd name="T30" fmla="*/ 23 w 28"/>
                <a:gd name="T31" fmla="*/ 4 h 48"/>
                <a:gd name="T32" fmla="*/ 24 w 28"/>
                <a:gd name="T33" fmla="*/ 5 h 48"/>
                <a:gd name="T34" fmla="*/ 24 w 28"/>
                <a:gd name="T35" fmla="*/ 4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8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8"/>
                    <a:pt x="5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6" y="48"/>
                    <a:pt x="28" y="46"/>
                    <a:pt x="28" y="43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2"/>
                    <a:pt x="26" y="0"/>
                    <a:pt x="23" y="0"/>
                  </a:cubicBezTo>
                  <a:close/>
                  <a:moveTo>
                    <a:pt x="24" y="43"/>
                  </a:moveTo>
                  <a:cubicBezTo>
                    <a:pt x="24" y="43"/>
                    <a:pt x="23" y="44"/>
                    <a:pt x="23" y="44"/>
                  </a:cubicBez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4" y="43"/>
                    <a:pt x="4" y="4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5"/>
                  </a:cubicBezTo>
                  <a:lnTo>
                    <a:pt x="24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303">
              <a:extLst>
                <a:ext uri="{FF2B5EF4-FFF2-40B4-BE49-F238E27FC236}">
                  <a16:creationId xmlns:a16="http://schemas.microsoft.com/office/drawing/2014/main" id="{0F7870D2-A44B-4CE5-90EC-895B90669F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88388" y="5086350"/>
              <a:ext cx="104775" cy="330200"/>
            </a:xfrm>
            <a:custGeom>
              <a:avLst/>
              <a:gdLst>
                <a:gd name="T0" fmla="*/ 23 w 28"/>
                <a:gd name="T1" fmla="*/ 0 h 88"/>
                <a:gd name="T2" fmla="*/ 5 w 28"/>
                <a:gd name="T3" fmla="*/ 0 h 88"/>
                <a:gd name="T4" fmla="*/ 0 w 28"/>
                <a:gd name="T5" fmla="*/ 4 h 88"/>
                <a:gd name="T6" fmla="*/ 0 w 28"/>
                <a:gd name="T7" fmla="*/ 83 h 88"/>
                <a:gd name="T8" fmla="*/ 5 w 28"/>
                <a:gd name="T9" fmla="*/ 88 h 88"/>
                <a:gd name="T10" fmla="*/ 23 w 28"/>
                <a:gd name="T11" fmla="*/ 88 h 88"/>
                <a:gd name="T12" fmla="*/ 28 w 28"/>
                <a:gd name="T13" fmla="*/ 83 h 88"/>
                <a:gd name="T14" fmla="*/ 28 w 28"/>
                <a:gd name="T15" fmla="*/ 4 h 88"/>
                <a:gd name="T16" fmla="*/ 23 w 28"/>
                <a:gd name="T17" fmla="*/ 0 h 88"/>
                <a:gd name="T18" fmla="*/ 24 w 28"/>
                <a:gd name="T19" fmla="*/ 83 h 88"/>
                <a:gd name="T20" fmla="*/ 23 w 28"/>
                <a:gd name="T21" fmla="*/ 84 h 88"/>
                <a:gd name="T22" fmla="*/ 5 w 28"/>
                <a:gd name="T23" fmla="*/ 84 h 88"/>
                <a:gd name="T24" fmla="*/ 4 w 28"/>
                <a:gd name="T25" fmla="*/ 83 h 88"/>
                <a:gd name="T26" fmla="*/ 4 w 28"/>
                <a:gd name="T27" fmla="*/ 4 h 88"/>
                <a:gd name="T28" fmla="*/ 5 w 28"/>
                <a:gd name="T29" fmla="*/ 4 h 88"/>
                <a:gd name="T30" fmla="*/ 23 w 28"/>
                <a:gd name="T31" fmla="*/ 4 h 88"/>
                <a:gd name="T32" fmla="*/ 24 w 28"/>
                <a:gd name="T33" fmla="*/ 4 h 88"/>
                <a:gd name="T34" fmla="*/ 24 w 28"/>
                <a:gd name="T35" fmla="*/ 8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88">
                  <a:moveTo>
                    <a:pt x="2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6"/>
                    <a:pt x="2" y="88"/>
                    <a:pt x="5" y="88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6" y="88"/>
                    <a:pt x="28" y="86"/>
                    <a:pt x="28" y="83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2"/>
                    <a:pt x="26" y="0"/>
                    <a:pt x="23" y="0"/>
                  </a:cubicBezTo>
                  <a:close/>
                  <a:moveTo>
                    <a:pt x="24" y="83"/>
                  </a:moveTo>
                  <a:cubicBezTo>
                    <a:pt x="24" y="83"/>
                    <a:pt x="23" y="84"/>
                    <a:pt x="23" y="8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4" y="84"/>
                    <a:pt x="4" y="83"/>
                    <a:pt x="4" y="8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4" y="4"/>
                    <a:pt x="24" y="4"/>
                  </a:cubicBezTo>
                  <a:lnTo>
                    <a:pt x="24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304">
              <a:extLst>
                <a:ext uri="{FF2B5EF4-FFF2-40B4-BE49-F238E27FC236}">
                  <a16:creationId xmlns:a16="http://schemas.microsoft.com/office/drawing/2014/main" id="{EF7EF494-0AFE-4295-A875-513ABDA04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2963" y="5100638"/>
              <a:ext cx="149225" cy="147638"/>
            </a:xfrm>
            <a:custGeom>
              <a:avLst/>
              <a:gdLst>
                <a:gd name="T0" fmla="*/ 2 w 40"/>
                <a:gd name="T1" fmla="*/ 39 h 39"/>
                <a:gd name="T2" fmla="*/ 3 w 40"/>
                <a:gd name="T3" fmla="*/ 39 h 39"/>
                <a:gd name="T4" fmla="*/ 36 w 40"/>
                <a:gd name="T5" fmla="*/ 6 h 39"/>
                <a:gd name="T6" fmla="*/ 36 w 40"/>
                <a:gd name="T7" fmla="*/ 20 h 39"/>
                <a:gd name="T8" fmla="*/ 38 w 40"/>
                <a:gd name="T9" fmla="*/ 22 h 39"/>
                <a:gd name="T10" fmla="*/ 40 w 40"/>
                <a:gd name="T11" fmla="*/ 20 h 39"/>
                <a:gd name="T12" fmla="*/ 40 w 40"/>
                <a:gd name="T13" fmla="*/ 2 h 39"/>
                <a:gd name="T14" fmla="*/ 38 w 40"/>
                <a:gd name="T15" fmla="*/ 0 h 39"/>
                <a:gd name="T16" fmla="*/ 20 w 40"/>
                <a:gd name="T17" fmla="*/ 0 h 39"/>
                <a:gd name="T18" fmla="*/ 18 w 40"/>
                <a:gd name="T19" fmla="*/ 2 h 39"/>
                <a:gd name="T20" fmla="*/ 20 w 40"/>
                <a:gd name="T21" fmla="*/ 4 h 39"/>
                <a:gd name="T22" fmla="*/ 33 w 40"/>
                <a:gd name="T23" fmla="*/ 4 h 39"/>
                <a:gd name="T24" fmla="*/ 0 w 40"/>
                <a:gd name="T25" fmla="*/ 36 h 39"/>
                <a:gd name="T26" fmla="*/ 0 w 40"/>
                <a:gd name="T27" fmla="*/ 39 h 39"/>
                <a:gd name="T28" fmla="*/ 2 w 40"/>
                <a:gd name="T2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" h="39">
                  <a:moveTo>
                    <a:pt x="2" y="39"/>
                  </a:moveTo>
                  <a:cubicBezTo>
                    <a:pt x="2" y="39"/>
                    <a:pt x="3" y="39"/>
                    <a:pt x="3" y="39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1"/>
                    <a:pt x="37" y="22"/>
                    <a:pt x="38" y="22"/>
                  </a:cubicBezTo>
                  <a:cubicBezTo>
                    <a:pt x="39" y="22"/>
                    <a:pt x="40" y="21"/>
                    <a:pt x="40" y="2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0"/>
                    <a:pt x="39" y="0"/>
                    <a:pt x="3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8" y="2"/>
                  </a:cubicBezTo>
                  <a:cubicBezTo>
                    <a:pt x="18" y="3"/>
                    <a:pt x="19" y="4"/>
                    <a:pt x="20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1" y="39"/>
                    <a:pt x="1" y="39"/>
                    <a:pt x="2" y="3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288DAB8-E355-4AD6-84CA-EA0A31BE2DC3}"/>
              </a:ext>
            </a:extLst>
          </p:cNvPr>
          <p:cNvGrpSpPr/>
          <p:nvPr/>
        </p:nvGrpSpPr>
        <p:grpSpPr>
          <a:xfrm>
            <a:off x="7845425" y="4609130"/>
            <a:ext cx="266220" cy="259090"/>
            <a:chOff x="7010400" y="6511925"/>
            <a:chExt cx="355600" cy="346076"/>
          </a:xfrm>
          <a:solidFill>
            <a:schemeClr val="bg1"/>
          </a:solidFill>
        </p:grpSpPr>
        <p:sp>
          <p:nvSpPr>
            <p:cNvPr id="44" name="Freeform 372">
              <a:extLst>
                <a:ext uri="{FF2B5EF4-FFF2-40B4-BE49-F238E27FC236}">
                  <a16:creationId xmlns:a16="http://schemas.microsoft.com/office/drawing/2014/main" id="{20CA4A24-2062-4E28-A3D3-D7EF61249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2625" y="6511925"/>
              <a:ext cx="250825" cy="236538"/>
            </a:xfrm>
            <a:custGeom>
              <a:avLst/>
              <a:gdLst>
                <a:gd name="T0" fmla="*/ 64 w 67"/>
                <a:gd name="T1" fmla="*/ 13 h 63"/>
                <a:gd name="T2" fmla="*/ 66 w 67"/>
                <a:gd name="T3" fmla="*/ 13 h 63"/>
                <a:gd name="T4" fmla="*/ 66 w 67"/>
                <a:gd name="T5" fmla="*/ 10 h 63"/>
                <a:gd name="T6" fmla="*/ 56 w 67"/>
                <a:gd name="T7" fmla="*/ 0 h 63"/>
                <a:gd name="T8" fmla="*/ 56 w 67"/>
                <a:gd name="T9" fmla="*/ 0 h 63"/>
                <a:gd name="T10" fmla="*/ 56 w 67"/>
                <a:gd name="T11" fmla="*/ 0 h 63"/>
                <a:gd name="T12" fmla="*/ 54 w 67"/>
                <a:gd name="T13" fmla="*/ 0 h 63"/>
                <a:gd name="T14" fmla="*/ 54 w 67"/>
                <a:gd name="T15" fmla="*/ 0 h 63"/>
                <a:gd name="T16" fmla="*/ 53 w 67"/>
                <a:gd name="T17" fmla="*/ 0 h 63"/>
                <a:gd name="T18" fmla="*/ 43 w 67"/>
                <a:gd name="T19" fmla="*/ 10 h 63"/>
                <a:gd name="T20" fmla="*/ 43 w 67"/>
                <a:gd name="T21" fmla="*/ 13 h 63"/>
                <a:gd name="T22" fmla="*/ 45 w 67"/>
                <a:gd name="T23" fmla="*/ 14 h 63"/>
                <a:gd name="T24" fmla="*/ 46 w 67"/>
                <a:gd name="T25" fmla="*/ 13 h 63"/>
                <a:gd name="T26" fmla="*/ 53 w 67"/>
                <a:gd name="T27" fmla="*/ 7 h 63"/>
                <a:gd name="T28" fmla="*/ 53 w 67"/>
                <a:gd name="T29" fmla="*/ 11 h 63"/>
                <a:gd name="T30" fmla="*/ 2 w 67"/>
                <a:gd name="T31" fmla="*/ 59 h 63"/>
                <a:gd name="T32" fmla="*/ 0 w 67"/>
                <a:gd name="T33" fmla="*/ 61 h 63"/>
                <a:gd name="T34" fmla="*/ 2 w 67"/>
                <a:gd name="T35" fmla="*/ 63 h 63"/>
                <a:gd name="T36" fmla="*/ 2 w 67"/>
                <a:gd name="T37" fmla="*/ 63 h 63"/>
                <a:gd name="T38" fmla="*/ 57 w 67"/>
                <a:gd name="T39" fmla="*/ 11 h 63"/>
                <a:gd name="T40" fmla="*/ 57 w 67"/>
                <a:gd name="T41" fmla="*/ 7 h 63"/>
                <a:gd name="T42" fmla="*/ 64 w 67"/>
                <a:gd name="T43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7" h="63">
                  <a:moveTo>
                    <a:pt x="64" y="13"/>
                  </a:moveTo>
                  <a:cubicBezTo>
                    <a:pt x="64" y="14"/>
                    <a:pt x="66" y="14"/>
                    <a:pt x="66" y="13"/>
                  </a:cubicBezTo>
                  <a:cubicBezTo>
                    <a:pt x="67" y="13"/>
                    <a:pt x="67" y="11"/>
                    <a:pt x="66" y="1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0"/>
                    <a:pt x="55" y="0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0"/>
                    <a:pt x="54" y="0"/>
                    <a:pt x="53" y="0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1"/>
                    <a:pt x="43" y="13"/>
                    <a:pt x="43" y="13"/>
                  </a:cubicBezTo>
                  <a:cubicBezTo>
                    <a:pt x="44" y="14"/>
                    <a:pt x="44" y="14"/>
                    <a:pt x="45" y="14"/>
                  </a:cubicBezTo>
                  <a:cubicBezTo>
                    <a:pt x="45" y="14"/>
                    <a:pt x="46" y="14"/>
                    <a:pt x="46" y="13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57"/>
                    <a:pt x="4" y="59"/>
                    <a:pt x="2" y="59"/>
                  </a:cubicBezTo>
                  <a:cubicBezTo>
                    <a:pt x="1" y="59"/>
                    <a:pt x="0" y="60"/>
                    <a:pt x="0" y="61"/>
                  </a:cubicBezTo>
                  <a:cubicBezTo>
                    <a:pt x="0" y="62"/>
                    <a:pt x="1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3" y="63"/>
                    <a:pt x="57" y="61"/>
                    <a:pt x="57" y="11"/>
                  </a:cubicBezTo>
                  <a:cubicBezTo>
                    <a:pt x="57" y="7"/>
                    <a:pt x="57" y="7"/>
                    <a:pt x="57" y="7"/>
                  </a:cubicBezTo>
                  <a:lnTo>
                    <a:pt x="64" y="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373">
              <a:extLst>
                <a:ext uri="{FF2B5EF4-FFF2-40B4-BE49-F238E27FC236}">
                  <a16:creationId xmlns:a16="http://schemas.microsoft.com/office/drawing/2014/main" id="{353C994E-73A8-4FC6-B3CA-948F4AAA9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0400" y="6527800"/>
              <a:ext cx="146050" cy="146050"/>
            </a:xfrm>
            <a:custGeom>
              <a:avLst/>
              <a:gdLst>
                <a:gd name="T0" fmla="*/ 19 w 39"/>
                <a:gd name="T1" fmla="*/ 39 h 39"/>
                <a:gd name="T2" fmla="*/ 39 w 39"/>
                <a:gd name="T3" fmla="*/ 19 h 39"/>
                <a:gd name="T4" fmla="*/ 19 w 39"/>
                <a:gd name="T5" fmla="*/ 0 h 39"/>
                <a:gd name="T6" fmla="*/ 0 w 39"/>
                <a:gd name="T7" fmla="*/ 19 h 39"/>
                <a:gd name="T8" fmla="*/ 19 w 39"/>
                <a:gd name="T9" fmla="*/ 39 h 39"/>
                <a:gd name="T10" fmla="*/ 19 w 39"/>
                <a:gd name="T11" fmla="*/ 4 h 39"/>
                <a:gd name="T12" fmla="*/ 35 w 39"/>
                <a:gd name="T13" fmla="*/ 19 h 39"/>
                <a:gd name="T14" fmla="*/ 19 w 39"/>
                <a:gd name="T15" fmla="*/ 35 h 39"/>
                <a:gd name="T16" fmla="*/ 4 w 39"/>
                <a:gd name="T17" fmla="*/ 19 h 39"/>
                <a:gd name="T18" fmla="*/ 19 w 39"/>
                <a:gd name="T19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39">
                  <a:moveTo>
                    <a:pt x="19" y="39"/>
                  </a:moveTo>
                  <a:cubicBezTo>
                    <a:pt x="30" y="39"/>
                    <a:pt x="39" y="30"/>
                    <a:pt x="39" y="19"/>
                  </a:cubicBezTo>
                  <a:cubicBezTo>
                    <a:pt x="39" y="9"/>
                    <a:pt x="30" y="0"/>
                    <a:pt x="19" y="0"/>
                  </a:cubicBezTo>
                  <a:cubicBezTo>
                    <a:pt x="9" y="0"/>
                    <a:pt x="0" y="9"/>
                    <a:pt x="0" y="19"/>
                  </a:cubicBezTo>
                  <a:cubicBezTo>
                    <a:pt x="0" y="30"/>
                    <a:pt x="9" y="39"/>
                    <a:pt x="19" y="39"/>
                  </a:cubicBezTo>
                  <a:close/>
                  <a:moveTo>
                    <a:pt x="19" y="4"/>
                  </a:moveTo>
                  <a:cubicBezTo>
                    <a:pt x="28" y="4"/>
                    <a:pt x="35" y="11"/>
                    <a:pt x="35" y="19"/>
                  </a:cubicBezTo>
                  <a:cubicBezTo>
                    <a:pt x="35" y="28"/>
                    <a:pt x="28" y="35"/>
                    <a:pt x="19" y="35"/>
                  </a:cubicBezTo>
                  <a:cubicBezTo>
                    <a:pt x="11" y="35"/>
                    <a:pt x="4" y="28"/>
                    <a:pt x="4" y="19"/>
                  </a:cubicBezTo>
                  <a:cubicBezTo>
                    <a:pt x="4" y="11"/>
                    <a:pt x="11" y="4"/>
                    <a:pt x="19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374">
              <a:extLst>
                <a:ext uri="{FF2B5EF4-FFF2-40B4-BE49-F238E27FC236}">
                  <a16:creationId xmlns:a16="http://schemas.microsoft.com/office/drawing/2014/main" id="{5E464900-9100-4EBF-A288-306364B07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5" y="6546850"/>
              <a:ext cx="60325" cy="104775"/>
            </a:xfrm>
            <a:custGeom>
              <a:avLst/>
              <a:gdLst>
                <a:gd name="T0" fmla="*/ 6 w 16"/>
                <a:gd name="T1" fmla="*/ 26 h 28"/>
                <a:gd name="T2" fmla="*/ 6 w 16"/>
                <a:gd name="T3" fmla="*/ 26 h 28"/>
                <a:gd name="T4" fmla="*/ 8 w 16"/>
                <a:gd name="T5" fmla="*/ 28 h 28"/>
                <a:gd name="T6" fmla="*/ 10 w 16"/>
                <a:gd name="T7" fmla="*/ 26 h 28"/>
                <a:gd name="T8" fmla="*/ 10 w 16"/>
                <a:gd name="T9" fmla="*/ 26 h 28"/>
                <a:gd name="T10" fmla="*/ 16 w 16"/>
                <a:gd name="T11" fmla="*/ 19 h 28"/>
                <a:gd name="T12" fmla="*/ 9 w 16"/>
                <a:gd name="T13" fmla="*/ 12 h 28"/>
                <a:gd name="T14" fmla="*/ 5 w 16"/>
                <a:gd name="T15" fmla="*/ 9 h 28"/>
                <a:gd name="T16" fmla="*/ 8 w 16"/>
                <a:gd name="T17" fmla="*/ 6 h 28"/>
                <a:gd name="T18" fmla="*/ 11 w 16"/>
                <a:gd name="T19" fmla="*/ 8 h 28"/>
                <a:gd name="T20" fmla="*/ 14 w 16"/>
                <a:gd name="T21" fmla="*/ 9 h 28"/>
                <a:gd name="T22" fmla="*/ 15 w 16"/>
                <a:gd name="T23" fmla="*/ 6 h 28"/>
                <a:gd name="T24" fmla="*/ 10 w 16"/>
                <a:gd name="T25" fmla="*/ 3 h 28"/>
                <a:gd name="T26" fmla="*/ 10 w 16"/>
                <a:gd name="T27" fmla="*/ 2 h 28"/>
                <a:gd name="T28" fmla="*/ 8 w 16"/>
                <a:gd name="T29" fmla="*/ 0 h 28"/>
                <a:gd name="T30" fmla="*/ 6 w 16"/>
                <a:gd name="T31" fmla="*/ 2 h 28"/>
                <a:gd name="T32" fmla="*/ 6 w 16"/>
                <a:gd name="T33" fmla="*/ 3 h 28"/>
                <a:gd name="T34" fmla="*/ 1 w 16"/>
                <a:gd name="T35" fmla="*/ 9 h 28"/>
                <a:gd name="T36" fmla="*/ 8 w 16"/>
                <a:gd name="T37" fmla="*/ 16 h 28"/>
                <a:gd name="T38" fmla="*/ 12 w 16"/>
                <a:gd name="T39" fmla="*/ 19 h 28"/>
                <a:gd name="T40" fmla="*/ 8 w 16"/>
                <a:gd name="T41" fmla="*/ 22 h 28"/>
                <a:gd name="T42" fmla="*/ 3 w 16"/>
                <a:gd name="T43" fmla="*/ 20 h 28"/>
                <a:gd name="T44" fmla="*/ 1 w 16"/>
                <a:gd name="T45" fmla="*/ 20 h 28"/>
                <a:gd name="T46" fmla="*/ 1 w 16"/>
                <a:gd name="T47" fmla="*/ 23 h 28"/>
                <a:gd name="T48" fmla="*/ 6 w 16"/>
                <a:gd name="T4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" h="28">
                  <a:moveTo>
                    <a:pt x="6" y="26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28"/>
                    <a:pt x="7" y="28"/>
                    <a:pt x="8" y="28"/>
                  </a:cubicBezTo>
                  <a:cubicBezTo>
                    <a:pt x="9" y="28"/>
                    <a:pt x="10" y="28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3" y="25"/>
                    <a:pt x="16" y="22"/>
                    <a:pt x="16" y="19"/>
                  </a:cubicBezTo>
                  <a:cubicBezTo>
                    <a:pt x="16" y="14"/>
                    <a:pt x="11" y="13"/>
                    <a:pt x="9" y="12"/>
                  </a:cubicBezTo>
                  <a:cubicBezTo>
                    <a:pt x="5" y="11"/>
                    <a:pt x="5" y="10"/>
                    <a:pt x="5" y="9"/>
                  </a:cubicBezTo>
                  <a:cubicBezTo>
                    <a:pt x="5" y="8"/>
                    <a:pt x="6" y="6"/>
                    <a:pt x="8" y="6"/>
                  </a:cubicBezTo>
                  <a:cubicBezTo>
                    <a:pt x="10" y="6"/>
                    <a:pt x="11" y="7"/>
                    <a:pt x="11" y="8"/>
                  </a:cubicBezTo>
                  <a:cubicBezTo>
                    <a:pt x="12" y="9"/>
                    <a:pt x="13" y="9"/>
                    <a:pt x="14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4" y="4"/>
                    <a:pt x="12" y="3"/>
                    <a:pt x="10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3" y="4"/>
                    <a:pt x="1" y="6"/>
                    <a:pt x="1" y="9"/>
                  </a:cubicBezTo>
                  <a:cubicBezTo>
                    <a:pt x="1" y="14"/>
                    <a:pt x="6" y="15"/>
                    <a:pt x="8" y="16"/>
                  </a:cubicBezTo>
                  <a:cubicBezTo>
                    <a:pt x="12" y="17"/>
                    <a:pt x="12" y="19"/>
                    <a:pt x="12" y="19"/>
                  </a:cubicBezTo>
                  <a:cubicBezTo>
                    <a:pt x="12" y="21"/>
                    <a:pt x="10" y="22"/>
                    <a:pt x="8" y="22"/>
                  </a:cubicBezTo>
                  <a:cubicBezTo>
                    <a:pt x="7" y="22"/>
                    <a:pt x="5" y="21"/>
                    <a:pt x="3" y="20"/>
                  </a:cubicBezTo>
                  <a:cubicBezTo>
                    <a:pt x="2" y="19"/>
                    <a:pt x="1" y="19"/>
                    <a:pt x="1" y="20"/>
                  </a:cubicBezTo>
                  <a:cubicBezTo>
                    <a:pt x="0" y="21"/>
                    <a:pt x="0" y="22"/>
                    <a:pt x="1" y="23"/>
                  </a:cubicBezTo>
                  <a:cubicBezTo>
                    <a:pt x="2" y="24"/>
                    <a:pt x="4" y="25"/>
                    <a:pt x="6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375">
              <a:extLst>
                <a:ext uri="{FF2B5EF4-FFF2-40B4-BE49-F238E27FC236}">
                  <a16:creationId xmlns:a16="http://schemas.microsoft.com/office/drawing/2014/main" id="{1E7B9F46-6CE6-4266-BC6F-25D2FBE6C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21550" y="6527800"/>
              <a:ext cx="44450" cy="330200"/>
            </a:xfrm>
            <a:custGeom>
              <a:avLst/>
              <a:gdLst>
                <a:gd name="T0" fmla="*/ 10 w 12"/>
                <a:gd name="T1" fmla="*/ 0 h 88"/>
                <a:gd name="T2" fmla="*/ 2 w 12"/>
                <a:gd name="T3" fmla="*/ 0 h 88"/>
                <a:gd name="T4" fmla="*/ 0 w 12"/>
                <a:gd name="T5" fmla="*/ 2 h 88"/>
                <a:gd name="T6" fmla="*/ 0 w 12"/>
                <a:gd name="T7" fmla="*/ 86 h 88"/>
                <a:gd name="T8" fmla="*/ 2 w 12"/>
                <a:gd name="T9" fmla="*/ 88 h 88"/>
                <a:gd name="T10" fmla="*/ 10 w 12"/>
                <a:gd name="T11" fmla="*/ 88 h 88"/>
                <a:gd name="T12" fmla="*/ 12 w 12"/>
                <a:gd name="T13" fmla="*/ 86 h 88"/>
                <a:gd name="T14" fmla="*/ 12 w 12"/>
                <a:gd name="T15" fmla="*/ 2 h 88"/>
                <a:gd name="T16" fmla="*/ 10 w 12"/>
                <a:gd name="T17" fmla="*/ 0 h 88"/>
                <a:gd name="T18" fmla="*/ 8 w 12"/>
                <a:gd name="T19" fmla="*/ 84 h 88"/>
                <a:gd name="T20" fmla="*/ 4 w 12"/>
                <a:gd name="T21" fmla="*/ 84 h 88"/>
                <a:gd name="T22" fmla="*/ 4 w 12"/>
                <a:gd name="T23" fmla="*/ 4 h 88"/>
                <a:gd name="T24" fmla="*/ 8 w 12"/>
                <a:gd name="T25" fmla="*/ 4 h 88"/>
                <a:gd name="T26" fmla="*/ 8 w 12"/>
                <a:gd name="T27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88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7"/>
                    <a:pt x="1" y="88"/>
                    <a:pt x="2" y="88"/>
                  </a:cubicBezTo>
                  <a:cubicBezTo>
                    <a:pt x="10" y="88"/>
                    <a:pt x="10" y="88"/>
                    <a:pt x="10" y="88"/>
                  </a:cubicBezTo>
                  <a:cubicBezTo>
                    <a:pt x="11" y="88"/>
                    <a:pt x="12" y="87"/>
                    <a:pt x="12" y="8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0"/>
                    <a:pt x="11" y="0"/>
                    <a:pt x="10" y="0"/>
                  </a:cubicBezTo>
                  <a:close/>
                  <a:moveTo>
                    <a:pt x="8" y="84"/>
                  </a:moveTo>
                  <a:cubicBezTo>
                    <a:pt x="4" y="84"/>
                    <a:pt x="4" y="84"/>
                    <a:pt x="4" y="8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376">
              <a:extLst>
                <a:ext uri="{FF2B5EF4-FFF2-40B4-BE49-F238E27FC236}">
                  <a16:creationId xmlns:a16="http://schemas.microsoft.com/office/drawing/2014/main" id="{E14C7FF7-FE75-48C8-AB6D-3568740124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6938" y="6662738"/>
              <a:ext cx="44450" cy="195263"/>
            </a:xfrm>
            <a:custGeom>
              <a:avLst/>
              <a:gdLst>
                <a:gd name="T0" fmla="*/ 10 w 12"/>
                <a:gd name="T1" fmla="*/ 0 h 52"/>
                <a:gd name="T2" fmla="*/ 2 w 12"/>
                <a:gd name="T3" fmla="*/ 0 h 52"/>
                <a:gd name="T4" fmla="*/ 0 w 12"/>
                <a:gd name="T5" fmla="*/ 2 h 52"/>
                <a:gd name="T6" fmla="*/ 0 w 12"/>
                <a:gd name="T7" fmla="*/ 50 h 52"/>
                <a:gd name="T8" fmla="*/ 2 w 12"/>
                <a:gd name="T9" fmla="*/ 52 h 52"/>
                <a:gd name="T10" fmla="*/ 10 w 12"/>
                <a:gd name="T11" fmla="*/ 52 h 52"/>
                <a:gd name="T12" fmla="*/ 12 w 12"/>
                <a:gd name="T13" fmla="*/ 50 h 52"/>
                <a:gd name="T14" fmla="*/ 12 w 12"/>
                <a:gd name="T15" fmla="*/ 2 h 52"/>
                <a:gd name="T16" fmla="*/ 10 w 12"/>
                <a:gd name="T17" fmla="*/ 0 h 52"/>
                <a:gd name="T18" fmla="*/ 8 w 12"/>
                <a:gd name="T19" fmla="*/ 48 h 52"/>
                <a:gd name="T20" fmla="*/ 4 w 12"/>
                <a:gd name="T21" fmla="*/ 48 h 52"/>
                <a:gd name="T22" fmla="*/ 4 w 12"/>
                <a:gd name="T23" fmla="*/ 4 h 52"/>
                <a:gd name="T24" fmla="*/ 8 w 12"/>
                <a:gd name="T25" fmla="*/ 4 h 52"/>
                <a:gd name="T26" fmla="*/ 8 w 12"/>
                <a:gd name="T27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52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2"/>
                    <a:pt x="12" y="51"/>
                    <a:pt x="12" y="5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0"/>
                    <a:pt x="11" y="0"/>
                    <a:pt x="10" y="0"/>
                  </a:cubicBezTo>
                  <a:close/>
                  <a:moveTo>
                    <a:pt x="8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377">
              <a:extLst>
                <a:ext uri="{FF2B5EF4-FFF2-40B4-BE49-F238E27FC236}">
                  <a16:creationId xmlns:a16="http://schemas.microsoft.com/office/drawing/2014/main" id="{691DBE4D-DCB0-44E2-9E1A-F5486D7FF1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2325" y="6737350"/>
              <a:ext cx="44450" cy="120650"/>
            </a:xfrm>
            <a:custGeom>
              <a:avLst/>
              <a:gdLst>
                <a:gd name="T0" fmla="*/ 10 w 12"/>
                <a:gd name="T1" fmla="*/ 0 h 32"/>
                <a:gd name="T2" fmla="*/ 2 w 12"/>
                <a:gd name="T3" fmla="*/ 0 h 32"/>
                <a:gd name="T4" fmla="*/ 0 w 12"/>
                <a:gd name="T5" fmla="*/ 2 h 32"/>
                <a:gd name="T6" fmla="*/ 0 w 12"/>
                <a:gd name="T7" fmla="*/ 30 h 32"/>
                <a:gd name="T8" fmla="*/ 2 w 12"/>
                <a:gd name="T9" fmla="*/ 32 h 32"/>
                <a:gd name="T10" fmla="*/ 10 w 12"/>
                <a:gd name="T11" fmla="*/ 32 h 32"/>
                <a:gd name="T12" fmla="*/ 12 w 12"/>
                <a:gd name="T13" fmla="*/ 30 h 32"/>
                <a:gd name="T14" fmla="*/ 12 w 12"/>
                <a:gd name="T15" fmla="*/ 2 h 32"/>
                <a:gd name="T16" fmla="*/ 10 w 12"/>
                <a:gd name="T17" fmla="*/ 0 h 32"/>
                <a:gd name="T18" fmla="*/ 8 w 12"/>
                <a:gd name="T19" fmla="*/ 28 h 32"/>
                <a:gd name="T20" fmla="*/ 4 w 12"/>
                <a:gd name="T21" fmla="*/ 28 h 32"/>
                <a:gd name="T22" fmla="*/ 4 w 12"/>
                <a:gd name="T23" fmla="*/ 4 h 32"/>
                <a:gd name="T24" fmla="*/ 8 w 12"/>
                <a:gd name="T25" fmla="*/ 4 h 32"/>
                <a:gd name="T26" fmla="*/ 8 w 12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32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2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2"/>
                    <a:pt x="12" y="31"/>
                    <a:pt x="12" y="3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8" y="28"/>
                  </a:moveTo>
                  <a:cubicBezTo>
                    <a:pt x="4" y="28"/>
                    <a:pt x="4" y="28"/>
                    <a:pt x="4" y="2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378">
              <a:extLst>
                <a:ext uri="{FF2B5EF4-FFF2-40B4-BE49-F238E27FC236}">
                  <a16:creationId xmlns:a16="http://schemas.microsoft.com/office/drawing/2014/main" id="{FC872C9F-6B96-4265-8920-8BB5176E01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96125" y="6783388"/>
              <a:ext cx="46038" cy="74613"/>
            </a:xfrm>
            <a:custGeom>
              <a:avLst/>
              <a:gdLst>
                <a:gd name="T0" fmla="*/ 10 w 12"/>
                <a:gd name="T1" fmla="*/ 0 h 20"/>
                <a:gd name="T2" fmla="*/ 2 w 12"/>
                <a:gd name="T3" fmla="*/ 0 h 20"/>
                <a:gd name="T4" fmla="*/ 0 w 12"/>
                <a:gd name="T5" fmla="*/ 2 h 20"/>
                <a:gd name="T6" fmla="*/ 0 w 12"/>
                <a:gd name="T7" fmla="*/ 18 h 20"/>
                <a:gd name="T8" fmla="*/ 2 w 12"/>
                <a:gd name="T9" fmla="*/ 20 h 20"/>
                <a:gd name="T10" fmla="*/ 10 w 12"/>
                <a:gd name="T11" fmla="*/ 20 h 20"/>
                <a:gd name="T12" fmla="*/ 12 w 12"/>
                <a:gd name="T13" fmla="*/ 18 h 20"/>
                <a:gd name="T14" fmla="*/ 12 w 12"/>
                <a:gd name="T15" fmla="*/ 2 h 20"/>
                <a:gd name="T16" fmla="*/ 10 w 12"/>
                <a:gd name="T17" fmla="*/ 0 h 20"/>
                <a:gd name="T18" fmla="*/ 8 w 12"/>
                <a:gd name="T19" fmla="*/ 16 h 20"/>
                <a:gd name="T20" fmla="*/ 4 w 12"/>
                <a:gd name="T21" fmla="*/ 16 h 20"/>
                <a:gd name="T22" fmla="*/ 4 w 12"/>
                <a:gd name="T23" fmla="*/ 4 h 20"/>
                <a:gd name="T24" fmla="*/ 8 w 12"/>
                <a:gd name="T25" fmla="*/ 4 h 20"/>
                <a:gd name="T26" fmla="*/ 8 w 12"/>
                <a:gd name="T27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0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2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20"/>
                    <a:pt x="12" y="19"/>
                    <a:pt x="12" y="1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8" y="16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1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379">
              <a:extLst>
                <a:ext uri="{FF2B5EF4-FFF2-40B4-BE49-F238E27FC236}">
                  <a16:creationId xmlns:a16="http://schemas.microsoft.com/office/drawing/2014/main" id="{FCDA4197-D739-4F7A-9C03-88633A6C9A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1513" y="6797675"/>
              <a:ext cx="44450" cy="60325"/>
            </a:xfrm>
            <a:custGeom>
              <a:avLst/>
              <a:gdLst>
                <a:gd name="T0" fmla="*/ 10 w 12"/>
                <a:gd name="T1" fmla="*/ 0 h 16"/>
                <a:gd name="T2" fmla="*/ 2 w 12"/>
                <a:gd name="T3" fmla="*/ 0 h 16"/>
                <a:gd name="T4" fmla="*/ 0 w 12"/>
                <a:gd name="T5" fmla="*/ 2 h 16"/>
                <a:gd name="T6" fmla="*/ 0 w 12"/>
                <a:gd name="T7" fmla="*/ 14 h 16"/>
                <a:gd name="T8" fmla="*/ 2 w 12"/>
                <a:gd name="T9" fmla="*/ 16 h 16"/>
                <a:gd name="T10" fmla="*/ 10 w 12"/>
                <a:gd name="T11" fmla="*/ 16 h 16"/>
                <a:gd name="T12" fmla="*/ 12 w 12"/>
                <a:gd name="T13" fmla="*/ 14 h 16"/>
                <a:gd name="T14" fmla="*/ 12 w 12"/>
                <a:gd name="T15" fmla="*/ 2 h 16"/>
                <a:gd name="T16" fmla="*/ 10 w 12"/>
                <a:gd name="T17" fmla="*/ 0 h 16"/>
                <a:gd name="T18" fmla="*/ 8 w 12"/>
                <a:gd name="T19" fmla="*/ 12 h 16"/>
                <a:gd name="T20" fmla="*/ 4 w 12"/>
                <a:gd name="T21" fmla="*/ 12 h 16"/>
                <a:gd name="T22" fmla="*/ 4 w 12"/>
                <a:gd name="T23" fmla="*/ 4 h 16"/>
                <a:gd name="T24" fmla="*/ 8 w 12"/>
                <a:gd name="T25" fmla="*/ 4 h 16"/>
                <a:gd name="T26" fmla="*/ 8 w 12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6">
                  <a:moveTo>
                    <a:pt x="10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2" y="1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lose/>
                  <a:moveTo>
                    <a:pt x="8" y="12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8CC9DCF-F407-4D57-95B4-639C0F14E4EF}"/>
              </a:ext>
            </a:extLst>
          </p:cNvPr>
          <p:cNvGrpSpPr/>
          <p:nvPr/>
        </p:nvGrpSpPr>
        <p:grpSpPr>
          <a:xfrm>
            <a:off x="7862162" y="2965489"/>
            <a:ext cx="275532" cy="256111"/>
            <a:chOff x="4843463" y="5059363"/>
            <a:chExt cx="360363" cy="334963"/>
          </a:xfrm>
          <a:solidFill>
            <a:schemeClr val="bg1"/>
          </a:solidFill>
        </p:grpSpPr>
        <p:sp>
          <p:nvSpPr>
            <p:cNvPr id="53" name="Freeform 321">
              <a:extLst>
                <a:ext uri="{FF2B5EF4-FFF2-40B4-BE49-F238E27FC236}">
                  <a16:creationId xmlns:a16="http://schemas.microsoft.com/office/drawing/2014/main" id="{867F2015-B829-4C6D-90BB-37748743C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3463" y="5059363"/>
              <a:ext cx="360363" cy="334963"/>
            </a:xfrm>
            <a:custGeom>
              <a:avLst/>
              <a:gdLst>
                <a:gd name="T0" fmla="*/ 95 w 96"/>
                <a:gd name="T1" fmla="*/ 23 h 89"/>
                <a:gd name="T2" fmla="*/ 94 w 96"/>
                <a:gd name="T3" fmla="*/ 23 h 89"/>
                <a:gd name="T4" fmla="*/ 84 w 96"/>
                <a:gd name="T5" fmla="*/ 23 h 89"/>
                <a:gd name="T6" fmla="*/ 84 w 96"/>
                <a:gd name="T7" fmla="*/ 13 h 89"/>
                <a:gd name="T8" fmla="*/ 82 w 96"/>
                <a:gd name="T9" fmla="*/ 11 h 89"/>
                <a:gd name="T10" fmla="*/ 72 w 96"/>
                <a:gd name="T11" fmla="*/ 11 h 89"/>
                <a:gd name="T12" fmla="*/ 73 w 96"/>
                <a:gd name="T13" fmla="*/ 7 h 89"/>
                <a:gd name="T14" fmla="*/ 72 w 96"/>
                <a:gd name="T15" fmla="*/ 5 h 89"/>
                <a:gd name="T16" fmla="*/ 71 w 96"/>
                <a:gd name="T17" fmla="*/ 4 h 89"/>
                <a:gd name="T18" fmla="*/ 14 w 96"/>
                <a:gd name="T19" fmla="*/ 0 h 89"/>
                <a:gd name="T20" fmla="*/ 12 w 96"/>
                <a:gd name="T21" fmla="*/ 0 h 89"/>
                <a:gd name="T22" fmla="*/ 12 w 96"/>
                <a:gd name="T23" fmla="*/ 2 h 89"/>
                <a:gd name="T24" fmla="*/ 11 w 96"/>
                <a:gd name="T25" fmla="*/ 11 h 89"/>
                <a:gd name="T26" fmla="*/ 2 w 96"/>
                <a:gd name="T27" fmla="*/ 11 h 89"/>
                <a:gd name="T28" fmla="*/ 0 w 96"/>
                <a:gd name="T29" fmla="*/ 13 h 89"/>
                <a:gd name="T30" fmla="*/ 0 w 96"/>
                <a:gd name="T31" fmla="*/ 73 h 89"/>
                <a:gd name="T32" fmla="*/ 2 w 96"/>
                <a:gd name="T33" fmla="*/ 75 h 89"/>
                <a:gd name="T34" fmla="*/ 6 w 96"/>
                <a:gd name="T35" fmla="*/ 75 h 89"/>
                <a:gd name="T36" fmla="*/ 5 w 96"/>
                <a:gd name="T37" fmla="*/ 83 h 89"/>
                <a:gd name="T38" fmla="*/ 5 w 96"/>
                <a:gd name="T39" fmla="*/ 84 h 89"/>
                <a:gd name="T40" fmla="*/ 7 w 96"/>
                <a:gd name="T41" fmla="*/ 85 h 89"/>
                <a:gd name="T42" fmla="*/ 63 w 96"/>
                <a:gd name="T43" fmla="*/ 89 h 89"/>
                <a:gd name="T44" fmla="*/ 64 w 96"/>
                <a:gd name="T45" fmla="*/ 89 h 89"/>
                <a:gd name="T46" fmla="*/ 66 w 96"/>
                <a:gd name="T47" fmla="*/ 88 h 89"/>
                <a:gd name="T48" fmla="*/ 66 w 96"/>
                <a:gd name="T49" fmla="*/ 87 h 89"/>
                <a:gd name="T50" fmla="*/ 94 w 96"/>
                <a:gd name="T51" fmla="*/ 87 h 89"/>
                <a:gd name="T52" fmla="*/ 96 w 96"/>
                <a:gd name="T53" fmla="*/ 85 h 89"/>
                <a:gd name="T54" fmla="*/ 96 w 96"/>
                <a:gd name="T55" fmla="*/ 25 h 89"/>
                <a:gd name="T56" fmla="*/ 95 w 96"/>
                <a:gd name="T57" fmla="*/ 23 h 89"/>
                <a:gd name="T58" fmla="*/ 16 w 96"/>
                <a:gd name="T59" fmla="*/ 4 h 89"/>
                <a:gd name="T60" fmla="*/ 68 w 96"/>
                <a:gd name="T61" fmla="*/ 8 h 89"/>
                <a:gd name="T62" fmla="*/ 68 w 96"/>
                <a:gd name="T63" fmla="*/ 11 h 89"/>
                <a:gd name="T64" fmla="*/ 15 w 96"/>
                <a:gd name="T65" fmla="*/ 11 h 89"/>
                <a:gd name="T66" fmla="*/ 16 w 96"/>
                <a:gd name="T67" fmla="*/ 4 h 89"/>
                <a:gd name="T68" fmla="*/ 4 w 96"/>
                <a:gd name="T69" fmla="*/ 15 h 89"/>
                <a:gd name="T70" fmla="*/ 13 w 96"/>
                <a:gd name="T71" fmla="*/ 15 h 89"/>
                <a:gd name="T72" fmla="*/ 13 w 96"/>
                <a:gd name="T73" fmla="*/ 15 h 89"/>
                <a:gd name="T74" fmla="*/ 13 w 96"/>
                <a:gd name="T75" fmla="*/ 15 h 89"/>
                <a:gd name="T76" fmla="*/ 70 w 96"/>
                <a:gd name="T77" fmla="*/ 15 h 89"/>
                <a:gd name="T78" fmla="*/ 70 w 96"/>
                <a:gd name="T79" fmla="*/ 15 h 89"/>
                <a:gd name="T80" fmla="*/ 70 w 96"/>
                <a:gd name="T81" fmla="*/ 15 h 89"/>
                <a:gd name="T82" fmla="*/ 70 w 96"/>
                <a:gd name="T83" fmla="*/ 15 h 89"/>
                <a:gd name="T84" fmla="*/ 80 w 96"/>
                <a:gd name="T85" fmla="*/ 15 h 89"/>
                <a:gd name="T86" fmla="*/ 80 w 96"/>
                <a:gd name="T87" fmla="*/ 71 h 89"/>
                <a:gd name="T88" fmla="*/ 4 w 96"/>
                <a:gd name="T89" fmla="*/ 71 h 89"/>
                <a:gd name="T90" fmla="*/ 4 w 96"/>
                <a:gd name="T91" fmla="*/ 15 h 89"/>
                <a:gd name="T92" fmla="*/ 9 w 96"/>
                <a:gd name="T93" fmla="*/ 81 h 89"/>
                <a:gd name="T94" fmla="*/ 10 w 96"/>
                <a:gd name="T95" fmla="*/ 75 h 89"/>
                <a:gd name="T96" fmla="*/ 63 w 96"/>
                <a:gd name="T97" fmla="*/ 75 h 89"/>
                <a:gd name="T98" fmla="*/ 62 w 96"/>
                <a:gd name="T99" fmla="*/ 85 h 89"/>
                <a:gd name="T100" fmla="*/ 9 w 96"/>
                <a:gd name="T101" fmla="*/ 81 h 89"/>
                <a:gd name="T102" fmla="*/ 92 w 96"/>
                <a:gd name="T103" fmla="*/ 83 h 89"/>
                <a:gd name="T104" fmla="*/ 66 w 96"/>
                <a:gd name="T105" fmla="*/ 83 h 89"/>
                <a:gd name="T106" fmla="*/ 67 w 96"/>
                <a:gd name="T107" fmla="*/ 75 h 89"/>
                <a:gd name="T108" fmla="*/ 82 w 96"/>
                <a:gd name="T109" fmla="*/ 75 h 89"/>
                <a:gd name="T110" fmla="*/ 84 w 96"/>
                <a:gd name="T111" fmla="*/ 73 h 89"/>
                <a:gd name="T112" fmla="*/ 84 w 96"/>
                <a:gd name="T113" fmla="*/ 27 h 89"/>
                <a:gd name="T114" fmla="*/ 92 w 96"/>
                <a:gd name="T115" fmla="*/ 27 h 89"/>
                <a:gd name="T116" fmla="*/ 92 w 96"/>
                <a:gd name="T117" fmla="*/ 8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6" h="89">
                  <a:moveTo>
                    <a:pt x="95" y="23"/>
                  </a:moveTo>
                  <a:cubicBezTo>
                    <a:pt x="95" y="23"/>
                    <a:pt x="95" y="23"/>
                    <a:pt x="94" y="23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1"/>
                    <a:pt x="83" y="11"/>
                    <a:pt x="8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6"/>
                    <a:pt x="73" y="6"/>
                    <a:pt x="72" y="5"/>
                  </a:cubicBezTo>
                  <a:cubicBezTo>
                    <a:pt x="72" y="5"/>
                    <a:pt x="71" y="4"/>
                    <a:pt x="71" y="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1"/>
                    <a:pt x="12" y="1"/>
                    <a:pt x="12" y="2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1"/>
                    <a:pt x="0" y="1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1" y="75"/>
                    <a:pt x="2" y="75"/>
                  </a:cubicBezTo>
                  <a:cubicBezTo>
                    <a:pt x="6" y="75"/>
                    <a:pt x="6" y="75"/>
                    <a:pt x="6" y="75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5" y="83"/>
                    <a:pt x="5" y="84"/>
                    <a:pt x="5" y="84"/>
                  </a:cubicBezTo>
                  <a:cubicBezTo>
                    <a:pt x="6" y="84"/>
                    <a:pt x="6" y="85"/>
                    <a:pt x="7" y="85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4" y="89"/>
                    <a:pt x="64" y="89"/>
                    <a:pt x="64" y="89"/>
                  </a:cubicBezTo>
                  <a:cubicBezTo>
                    <a:pt x="65" y="89"/>
                    <a:pt x="66" y="89"/>
                    <a:pt x="66" y="88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94" y="87"/>
                    <a:pt x="94" y="87"/>
                    <a:pt x="94" y="87"/>
                  </a:cubicBezTo>
                  <a:cubicBezTo>
                    <a:pt x="95" y="87"/>
                    <a:pt x="96" y="86"/>
                    <a:pt x="96" y="85"/>
                  </a:cubicBezTo>
                  <a:cubicBezTo>
                    <a:pt x="96" y="25"/>
                    <a:pt x="96" y="25"/>
                    <a:pt x="96" y="25"/>
                  </a:cubicBezTo>
                  <a:cubicBezTo>
                    <a:pt x="96" y="24"/>
                    <a:pt x="96" y="24"/>
                    <a:pt x="95" y="23"/>
                  </a:cubicBezTo>
                  <a:close/>
                  <a:moveTo>
                    <a:pt x="16" y="4"/>
                  </a:moveTo>
                  <a:cubicBezTo>
                    <a:pt x="68" y="8"/>
                    <a:pt x="68" y="8"/>
                    <a:pt x="68" y="8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15" y="11"/>
                    <a:pt x="15" y="11"/>
                    <a:pt x="15" y="11"/>
                  </a:cubicBezTo>
                  <a:lnTo>
                    <a:pt x="16" y="4"/>
                  </a:lnTo>
                  <a:close/>
                  <a:moveTo>
                    <a:pt x="4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80" y="15"/>
                    <a:pt x="80" y="15"/>
                    <a:pt x="80" y="15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4" y="71"/>
                    <a:pt x="4" y="71"/>
                    <a:pt x="4" y="71"/>
                  </a:cubicBezTo>
                  <a:lnTo>
                    <a:pt x="4" y="15"/>
                  </a:lnTo>
                  <a:close/>
                  <a:moveTo>
                    <a:pt x="9" y="81"/>
                  </a:moveTo>
                  <a:cubicBezTo>
                    <a:pt x="10" y="75"/>
                    <a:pt x="10" y="75"/>
                    <a:pt x="10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2" y="85"/>
                    <a:pt x="62" y="85"/>
                    <a:pt x="62" y="85"/>
                  </a:cubicBezTo>
                  <a:lnTo>
                    <a:pt x="9" y="81"/>
                  </a:lnTo>
                  <a:close/>
                  <a:moveTo>
                    <a:pt x="92" y="83"/>
                  </a:moveTo>
                  <a:cubicBezTo>
                    <a:pt x="66" y="83"/>
                    <a:pt x="66" y="83"/>
                    <a:pt x="66" y="83"/>
                  </a:cubicBezTo>
                  <a:cubicBezTo>
                    <a:pt x="67" y="75"/>
                    <a:pt x="67" y="75"/>
                    <a:pt x="67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5"/>
                    <a:pt x="84" y="74"/>
                    <a:pt x="84" y="73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92" y="27"/>
                    <a:pt x="92" y="27"/>
                    <a:pt x="92" y="27"/>
                  </a:cubicBezTo>
                  <a:lnTo>
                    <a:pt x="92" y="8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Freeform 322">
              <a:extLst>
                <a:ext uri="{FF2B5EF4-FFF2-40B4-BE49-F238E27FC236}">
                  <a16:creationId xmlns:a16="http://schemas.microsoft.com/office/drawing/2014/main" id="{960E4A51-F806-4378-B206-E38A26AE57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9500" y="5160963"/>
              <a:ext cx="120650" cy="115888"/>
            </a:xfrm>
            <a:custGeom>
              <a:avLst/>
              <a:gdLst>
                <a:gd name="T0" fmla="*/ 28 w 32"/>
                <a:gd name="T1" fmla="*/ 8 h 31"/>
                <a:gd name="T2" fmla="*/ 20 w 32"/>
                <a:gd name="T3" fmla="*/ 11 h 31"/>
                <a:gd name="T4" fmla="*/ 21 w 32"/>
                <a:gd name="T5" fmla="*/ 3 h 31"/>
                <a:gd name="T6" fmla="*/ 20 w 32"/>
                <a:gd name="T7" fmla="*/ 1 h 31"/>
                <a:gd name="T8" fmla="*/ 16 w 32"/>
                <a:gd name="T9" fmla="*/ 0 h 31"/>
                <a:gd name="T10" fmla="*/ 1 w 32"/>
                <a:gd name="T11" fmla="*/ 13 h 31"/>
                <a:gd name="T12" fmla="*/ 4 w 32"/>
                <a:gd name="T13" fmla="*/ 26 h 31"/>
                <a:gd name="T14" fmla="*/ 16 w 32"/>
                <a:gd name="T15" fmla="*/ 31 h 31"/>
                <a:gd name="T16" fmla="*/ 32 w 32"/>
                <a:gd name="T17" fmla="*/ 17 h 31"/>
                <a:gd name="T18" fmla="*/ 30 w 32"/>
                <a:gd name="T19" fmla="*/ 9 h 31"/>
                <a:gd name="T20" fmla="*/ 28 w 32"/>
                <a:gd name="T21" fmla="*/ 8 h 31"/>
                <a:gd name="T22" fmla="*/ 28 w 32"/>
                <a:gd name="T23" fmla="*/ 17 h 31"/>
                <a:gd name="T24" fmla="*/ 16 w 32"/>
                <a:gd name="T25" fmla="*/ 27 h 31"/>
                <a:gd name="T26" fmla="*/ 7 w 32"/>
                <a:gd name="T27" fmla="*/ 23 h 31"/>
                <a:gd name="T28" fmla="*/ 5 w 32"/>
                <a:gd name="T29" fmla="*/ 14 h 31"/>
                <a:gd name="T30" fmla="*/ 16 w 32"/>
                <a:gd name="T31" fmla="*/ 4 h 31"/>
                <a:gd name="T32" fmla="*/ 17 w 32"/>
                <a:gd name="T33" fmla="*/ 4 h 31"/>
                <a:gd name="T34" fmla="*/ 15 w 32"/>
                <a:gd name="T35" fmla="*/ 14 h 31"/>
                <a:gd name="T36" fmla="*/ 16 w 32"/>
                <a:gd name="T37" fmla="*/ 16 h 31"/>
                <a:gd name="T38" fmla="*/ 18 w 32"/>
                <a:gd name="T39" fmla="*/ 16 h 31"/>
                <a:gd name="T40" fmla="*/ 27 w 32"/>
                <a:gd name="T41" fmla="*/ 12 h 31"/>
                <a:gd name="T42" fmla="*/ 28 w 32"/>
                <a:gd name="T43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31">
                  <a:moveTo>
                    <a:pt x="28" y="8"/>
                  </a:moveTo>
                  <a:cubicBezTo>
                    <a:pt x="27" y="8"/>
                    <a:pt x="27" y="8"/>
                    <a:pt x="20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1"/>
                    <a:pt x="20" y="1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8" y="0"/>
                    <a:pt x="2" y="6"/>
                    <a:pt x="1" y="13"/>
                  </a:cubicBezTo>
                  <a:cubicBezTo>
                    <a:pt x="0" y="18"/>
                    <a:pt x="1" y="22"/>
                    <a:pt x="4" y="26"/>
                  </a:cubicBezTo>
                  <a:cubicBezTo>
                    <a:pt x="7" y="29"/>
                    <a:pt x="12" y="31"/>
                    <a:pt x="16" y="31"/>
                  </a:cubicBezTo>
                  <a:cubicBezTo>
                    <a:pt x="24" y="31"/>
                    <a:pt x="31" y="25"/>
                    <a:pt x="32" y="17"/>
                  </a:cubicBezTo>
                  <a:cubicBezTo>
                    <a:pt x="32" y="16"/>
                    <a:pt x="32" y="11"/>
                    <a:pt x="30" y="9"/>
                  </a:cubicBezTo>
                  <a:cubicBezTo>
                    <a:pt x="30" y="8"/>
                    <a:pt x="29" y="8"/>
                    <a:pt x="28" y="8"/>
                  </a:cubicBezTo>
                  <a:close/>
                  <a:moveTo>
                    <a:pt x="28" y="17"/>
                  </a:moveTo>
                  <a:cubicBezTo>
                    <a:pt x="27" y="23"/>
                    <a:pt x="22" y="27"/>
                    <a:pt x="16" y="27"/>
                  </a:cubicBezTo>
                  <a:cubicBezTo>
                    <a:pt x="13" y="27"/>
                    <a:pt x="10" y="26"/>
                    <a:pt x="7" y="23"/>
                  </a:cubicBezTo>
                  <a:cubicBezTo>
                    <a:pt x="5" y="21"/>
                    <a:pt x="4" y="17"/>
                    <a:pt x="5" y="14"/>
                  </a:cubicBezTo>
                  <a:cubicBezTo>
                    <a:pt x="5" y="8"/>
                    <a:pt x="10" y="4"/>
                    <a:pt x="16" y="4"/>
                  </a:cubicBezTo>
                  <a:cubicBezTo>
                    <a:pt x="16" y="4"/>
                    <a:pt x="16" y="4"/>
                    <a:pt x="17" y="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6" y="15"/>
                    <a:pt x="16" y="16"/>
                  </a:cubicBezTo>
                  <a:cubicBezTo>
                    <a:pt x="17" y="16"/>
                    <a:pt x="18" y="16"/>
                    <a:pt x="18" y="16"/>
                  </a:cubicBezTo>
                  <a:cubicBezTo>
                    <a:pt x="22" y="14"/>
                    <a:pt x="26" y="12"/>
                    <a:pt x="27" y="12"/>
                  </a:cubicBezTo>
                  <a:cubicBezTo>
                    <a:pt x="28" y="13"/>
                    <a:pt x="28" y="15"/>
                    <a:pt x="28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323">
              <a:extLst>
                <a:ext uri="{FF2B5EF4-FFF2-40B4-BE49-F238E27FC236}">
                  <a16:creationId xmlns:a16="http://schemas.microsoft.com/office/drawing/2014/main" id="{5713272F-770C-4466-9AAC-58EA1FBB0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5251450"/>
              <a:ext cx="76200" cy="14288"/>
            </a:xfrm>
            <a:custGeom>
              <a:avLst/>
              <a:gdLst>
                <a:gd name="T0" fmla="*/ 18 w 20"/>
                <a:gd name="T1" fmla="*/ 0 h 4"/>
                <a:gd name="T2" fmla="*/ 2 w 20"/>
                <a:gd name="T3" fmla="*/ 0 h 4"/>
                <a:gd name="T4" fmla="*/ 0 w 20"/>
                <a:gd name="T5" fmla="*/ 2 h 4"/>
                <a:gd name="T6" fmla="*/ 2 w 20"/>
                <a:gd name="T7" fmla="*/ 4 h 4"/>
                <a:gd name="T8" fmla="*/ 18 w 20"/>
                <a:gd name="T9" fmla="*/ 4 h 4"/>
                <a:gd name="T10" fmla="*/ 20 w 20"/>
                <a:gd name="T11" fmla="*/ 2 h 4"/>
                <a:gd name="T12" fmla="*/ 18 w 2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0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Freeform 324">
              <a:extLst>
                <a:ext uri="{FF2B5EF4-FFF2-40B4-BE49-F238E27FC236}">
                  <a16:creationId xmlns:a16="http://schemas.microsoft.com/office/drawing/2014/main" id="{A0A979E3-F67D-4A81-B46A-136794D70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5207000"/>
              <a:ext cx="76200" cy="14288"/>
            </a:xfrm>
            <a:custGeom>
              <a:avLst/>
              <a:gdLst>
                <a:gd name="T0" fmla="*/ 18 w 20"/>
                <a:gd name="T1" fmla="*/ 0 h 4"/>
                <a:gd name="T2" fmla="*/ 2 w 20"/>
                <a:gd name="T3" fmla="*/ 0 h 4"/>
                <a:gd name="T4" fmla="*/ 0 w 20"/>
                <a:gd name="T5" fmla="*/ 2 h 4"/>
                <a:gd name="T6" fmla="*/ 2 w 20"/>
                <a:gd name="T7" fmla="*/ 4 h 4"/>
                <a:gd name="T8" fmla="*/ 18 w 20"/>
                <a:gd name="T9" fmla="*/ 4 h 4"/>
                <a:gd name="T10" fmla="*/ 20 w 20"/>
                <a:gd name="T11" fmla="*/ 2 h 4"/>
                <a:gd name="T12" fmla="*/ 18 w 2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0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Freeform 325">
              <a:extLst>
                <a:ext uri="{FF2B5EF4-FFF2-40B4-BE49-F238E27FC236}">
                  <a16:creationId xmlns:a16="http://schemas.microsoft.com/office/drawing/2014/main" id="{1FEF9560-303C-4216-A170-1C384B5B4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725" y="5160963"/>
              <a:ext cx="76200" cy="15875"/>
            </a:xfrm>
            <a:custGeom>
              <a:avLst/>
              <a:gdLst>
                <a:gd name="T0" fmla="*/ 18 w 20"/>
                <a:gd name="T1" fmla="*/ 0 h 4"/>
                <a:gd name="T2" fmla="*/ 2 w 20"/>
                <a:gd name="T3" fmla="*/ 0 h 4"/>
                <a:gd name="T4" fmla="*/ 0 w 20"/>
                <a:gd name="T5" fmla="*/ 2 h 4"/>
                <a:gd name="T6" fmla="*/ 2 w 20"/>
                <a:gd name="T7" fmla="*/ 4 h 4"/>
                <a:gd name="T8" fmla="*/ 18 w 20"/>
                <a:gd name="T9" fmla="*/ 4 h 4"/>
                <a:gd name="T10" fmla="*/ 20 w 20"/>
                <a:gd name="T11" fmla="*/ 2 h 4"/>
                <a:gd name="T12" fmla="*/ 18 w 2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">
                  <a:moveTo>
                    <a:pt x="1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20" y="3"/>
                    <a:pt x="20" y="2"/>
                  </a:cubicBezTo>
                  <a:cubicBezTo>
                    <a:pt x="20" y="0"/>
                    <a:pt x="19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AFF60B1-5234-44B0-869A-9AF8C6B60FAB}"/>
              </a:ext>
            </a:extLst>
          </p:cNvPr>
          <p:cNvGrpSpPr/>
          <p:nvPr/>
        </p:nvGrpSpPr>
        <p:grpSpPr>
          <a:xfrm>
            <a:off x="7876619" y="1202100"/>
            <a:ext cx="246840" cy="301694"/>
            <a:chOff x="8462963" y="4335463"/>
            <a:chExt cx="285750" cy="349250"/>
          </a:xfrm>
          <a:solidFill>
            <a:schemeClr val="bg1"/>
          </a:solidFill>
        </p:grpSpPr>
        <p:sp>
          <p:nvSpPr>
            <p:cNvPr id="59" name="Freeform 288">
              <a:extLst>
                <a:ext uri="{FF2B5EF4-FFF2-40B4-BE49-F238E27FC236}">
                  <a16:creationId xmlns:a16="http://schemas.microsoft.com/office/drawing/2014/main" id="{EFF24822-FC0E-4B33-BD01-BDC1ED91AF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62963" y="4421188"/>
              <a:ext cx="285750" cy="263525"/>
            </a:xfrm>
            <a:custGeom>
              <a:avLst/>
              <a:gdLst>
                <a:gd name="T0" fmla="*/ 76 w 76"/>
                <a:gd name="T1" fmla="*/ 11 h 70"/>
                <a:gd name="T2" fmla="*/ 75 w 76"/>
                <a:gd name="T3" fmla="*/ 11 h 70"/>
                <a:gd name="T4" fmla="*/ 75 w 76"/>
                <a:gd name="T5" fmla="*/ 11 h 70"/>
                <a:gd name="T6" fmla="*/ 75 w 76"/>
                <a:gd name="T7" fmla="*/ 11 h 70"/>
                <a:gd name="T8" fmla="*/ 75 w 76"/>
                <a:gd name="T9" fmla="*/ 11 h 70"/>
                <a:gd name="T10" fmla="*/ 47 w 76"/>
                <a:gd name="T11" fmla="*/ 0 h 70"/>
                <a:gd name="T12" fmla="*/ 44 w 76"/>
                <a:gd name="T13" fmla="*/ 2 h 70"/>
                <a:gd name="T14" fmla="*/ 45 w 76"/>
                <a:gd name="T15" fmla="*/ 4 h 70"/>
                <a:gd name="T16" fmla="*/ 68 w 76"/>
                <a:gd name="T17" fmla="*/ 12 h 70"/>
                <a:gd name="T18" fmla="*/ 38 w 76"/>
                <a:gd name="T19" fmla="*/ 23 h 70"/>
                <a:gd name="T20" fmla="*/ 8 w 76"/>
                <a:gd name="T21" fmla="*/ 12 h 70"/>
                <a:gd name="T22" fmla="*/ 31 w 76"/>
                <a:gd name="T23" fmla="*/ 4 h 70"/>
                <a:gd name="T24" fmla="*/ 32 w 76"/>
                <a:gd name="T25" fmla="*/ 1 h 70"/>
                <a:gd name="T26" fmla="*/ 29 w 76"/>
                <a:gd name="T27" fmla="*/ 0 h 70"/>
                <a:gd name="T28" fmla="*/ 1 w 76"/>
                <a:gd name="T29" fmla="*/ 11 h 70"/>
                <a:gd name="T30" fmla="*/ 1 w 76"/>
                <a:gd name="T31" fmla="*/ 11 h 70"/>
                <a:gd name="T32" fmla="*/ 1 w 76"/>
                <a:gd name="T33" fmla="*/ 11 h 70"/>
                <a:gd name="T34" fmla="*/ 1 w 76"/>
                <a:gd name="T35" fmla="*/ 11 h 70"/>
                <a:gd name="T36" fmla="*/ 0 w 76"/>
                <a:gd name="T37" fmla="*/ 11 h 70"/>
                <a:gd name="T38" fmla="*/ 0 w 76"/>
                <a:gd name="T39" fmla="*/ 12 h 70"/>
                <a:gd name="T40" fmla="*/ 0 w 76"/>
                <a:gd name="T41" fmla="*/ 55 h 70"/>
                <a:gd name="T42" fmla="*/ 1 w 76"/>
                <a:gd name="T43" fmla="*/ 57 h 70"/>
                <a:gd name="T44" fmla="*/ 37 w 76"/>
                <a:gd name="T45" fmla="*/ 70 h 70"/>
                <a:gd name="T46" fmla="*/ 38 w 76"/>
                <a:gd name="T47" fmla="*/ 70 h 70"/>
                <a:gd name="T48" fmla="*/ 39 w 76"/>
                <a:gd name="T49" fmla="*/ 70 h 70"/>
                <a:gd name="T50" fmla="*/ 75 w 76"/>
                <a:gd name="T51" fmla="*/ 57 h 70"/>
                <a:gd name="T52" fmla="*/ 76 w 76"/>
                <a:gd name="T53" fmla="*/ 55 h 70"/>
                <a:gd name="T54" fmla="*/ 76 w 76"/>
                <a:gd name="T55" fmla="*/ 12 h 70"/>
                <a:gd name="T56" fmla="*/ 76 w 76"/>
                <a:gd name="T57" fmla="*/ 11 h 70"/>
                <a:gd name="T58" fmla="*/ 4 w 76"/>
                <a:gd name="T59" fmla="*/ 15 h 70"/>
                <a:gd name="T60" fmla="*/ 4 w 76"/>
                <a:gd name="T61" fmla="*/ 15 h 70"/>
                <a:gd name="T62" fmla="*/ 36 w 76"/>
                <a:gd name="T63" fmla="*/ 27 h 70"/>
                <a:gd name="T64" fmla="*/ 36 w 76"/>
                <a:gd name="T65" fmla="*/ 65 h 70"/>
                <a:gd name="T66" fmla="*/ 4 w 76"/>
                <a:gd name="T67" fmla="*/ 54 h 70"/>
                <a:gd name="T68" fmla="*/ 4 w 76"/>
                <a:gd name="T69" fmla="*/ 15 h 70"/>
                <a:gd name="T70" fmla="*/ 40 w 76"/>
                <a:gd name="T71" fmla="*/ 65 h 70"/>
                <a:gd name="T72" fmla="*/ 40 w 76"/>
                <a:gd name="T73" fmla="*/ 27 h 70"/>
                <a:gd name="T74" fmla="*/ 72 w 76"/>
                <a:gd name="T75" fmla="*/ 15 h 70"/>
                <a:gd name="T76" fmla="*/ 72 w 76"/>
                <a:gd name="T77" fmla="*/ 54 h 70"/>
                <a:gd name="T78" fmla="*/ 40 w 76"/>
                <a:gd name="T79" fmla="*/ 6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70">
                  <a:moveTo>
                    <a:pt x="76" y="11"/>
                  </a:moveTo>
                  <a:cubicBezTo>
                    <a:pt x="76" y="11"/>
                    <a:pt x="76" y="11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6" y="0"/>
                    <a:pt x="45" y="1"/>
                    <a:pt x="44" y="2"/>
                  </a:cubicBezTo>
                  <a:cubicBezTo>
                    <a:pt x="44" y="3"/>
                    <a:pt x="44" y="4"/>
                    <a:pt x="45" y="4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3"/>
                    <a:pt x="32" y="1"/>
                  </a:cubicBezTo>
                  <a:cubicBezTo>
                    <a:pt x="32" y="0"/>
                    <a:pt x="30" y="0"/>
                    <a:pt x="29" y="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7"/>
                    <a:pt x="1" y="5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70"/>
                    <a:pt x="38" y="70"/>
                    <a:pt x="39" y="70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75" y="57"/>
                    <a:pt x="76" y="56"/>
                    <a:pt x="76" y="55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6" y="11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4" y="54"/>
                    <a:pt x="4" y="54"/>
                    <a:pt x="4" y="54"/>
                  </a:cubicBezTo>
                  <a:lnTo>
                    <a:pt x="4" y="15"/>
                  </a:lnTo>
                  <a:close/>
                  <a:moveTo>
                    <a:pt x="40" y="65"/>
                  </a:moveTo>
                  <a:cubicBezTo>
                    <a:pt x="40" y="27"/>
                    <a:pt x="40" y="27"/>
                    <a:pt x="40" y="27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54"/>
                    <a:pt x="72" y="54"/>
                    <a:pt x="72" y="54"/>
                  </a:cubicBezTo>
                  <a:lnTo>
                    <a:pt x="40" y="6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289">
              <a:extLst>
                <a:ext uri="{FF2B5EF4-FFF2-40B4-BE49-F238E27FC236}">
                  <a16:creationId xmlns:a16="http://schemas.microsoft.com/office/drawing/2014/main" id="{09316E0A-EAA3-45D0-8AEE-CCFD49460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6625" y="4335463"/>
              <a:ext cx="98425" cy="138113"/>
            </a:xfrm>
            <a:custGeom>
              <a:avLst/>
              <a:gdLst>
                <a:gd name="T0" fmla="*/ 4 w 26"/>
                <a:gd name="T1" fmla="*/ 14 h 37"/>
                <a:gd name="T2" fmla="*/ 11 w 26"/>
                <a:gd name="T3" fmla="*/ 7 h 37"/>
                <a:gd name="T4" fmla="*/ 11 w 26"/>
                <a:gd name="T5" fmla="*/ 35 h 37"/>
                <a:gd name="T6" fmla="*/ 13 w 26"/>
                <a:gd name="T7" fmla="*/ 37 h 37"/>
                <a:gd name="T8" fmla="*/ 15 w 26"/>
                <a:gd name="T9" fmla="*/ 35 h 37"/>
                <a:gd name="T10" fmla="*/ 15 w 26"/>
                <a:gd name="T11" fmla="*/ 7 h 37"/>
                <a:gd name="T12" fmla="*/ 22 w 26"/>
                <a:gd name="T13" fmla="*/ 14 h 37"/>
                <a:gd name="T14" fmla="*/ 24 w 26"/>
                <a:gd name="T15" fmla="*/ 15 h 37"/>
                <a:gd name="T16" fmla="*/ 25 w 26"/>
                <a:gd name="T17" fmla="*/ 14 h 37"/>
                <a:gd name="T18" fmla="*/ 25 w 26"/>
                <a:gd name="T19" fmla="*/ 11 h 37"/>
                <a:gd name="T20" fmla="*/ 14 w 26"/>
                <a:gd name="T21" fmla="*/ 1 h 37"/>
                <a:gd name="T22" fmla="*/ 14 w 26"/>
                <a:gd name="T23" fmla="*/ 1 h 37"/>
                <a:gd name="T24" fmla="*/ 14 w 26"/>
                <a:gd name="T25" fmla="*/ 0 h 37"/>
                <a:gd name="T26" fmla="*/ 13 w 26"/>
                <a:gd name="T27" fmla="*/ 0 h 37"/>
                <a:gd name="T28" fmla="*/ 13 w 26"/>
                <a:gd name="T29" fmla="*/ 0 h 37"/>
                <a:gd name="T30" fmla="*/ 13 w 26"/>
                <a:gd name="T31" fmla="*/ 0 h 37"/>
                <a:gd name="T32" fmla="*/ 13 w 26"/>
                <a:gd name="T33" fmla="*/ 0 h 37"/>
                <a:gd name="T34" fmla="*/ 12 w 26"/>
                <a:gd name="T35" fmla="*/ 1 h 37"/>
                <a:gd name="T36" fmla="*/ 12 w 26"/>
                <a:gd name="T37" fmla="*/ 1 h 37"/>
                <a:gd name="T38" fmla="*/ 1 w 26"/>
                <a:gd name="T39" fmla="*/ 11 h 37"/>
                <a:gd name="T40" fmla="*/ 1 w 26"/>
                <a:gd name="T41" fmla="*/ 14 h 37"/>
                <a:gd name="T42" fmla="*/ 4 w 26"/>
                <a:gd name="T43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7">
                  <a:moveTo>
                    <a:pt x="4" y="14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6"/>
                    <a:pt x="12" y="37"/>
                    <a:pt x="13" y="37"/>
                  </a:cubicBezTo>
                  <a:cubicBezTo>
                    <a:pt x="14" y="37"/>
                    <a:pt x="15" y="36"/>
                    <a:pt x="15" y="3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15"/>
                    <a:pt x="23" y="15"/>
                    <a:pt x="24" y="15"/>
                  </a:cubicBezTo>
                  <a:cubicBezTo>
                    <a:pt x="24" y="15"/>
                    <a:pt x="25" y="15"/>
                    <a:pt x="25" y="14"/>
                  </a:cubicBezTo>
                  <a:cubicBezTo>
                    <a:pt x="26" y="13"/>
                    <a:pt x="26" y="12"/>
                    <a:pt x="25" y="1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2" y="15"/>
                    <a:pt x="3" y="15"/>
                    <a:pt x="4" y="1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EE3F40DE-DA69-4B8A-9C94-99D12CD1DE2D}"/>
              </a:ext>
            </a:extLst>
          </p:cNvPr>
          <p:cNvSpPr txBox="1">
            <a:spLocks/>
          </p:cNvSpPr>
          <p:nvPr/>
        </p:nvSpPr>
        <p:spPr>
          <a:xfrm>
            <a:off x="5317829" y="3334727"/>
            <a:ext cx="1437894" cy="4896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Department of Computer and Software Engineering</a:t>
            </a:r>
          </a:p>
        </p:txBody>
      </p:sp>
    </p:spTree>
    <p:extLst>
      <p:ext uri="{BB962C8B-B14F-4D97-AF65-F5344CB8AC3E}">
        <p14:creationId xmlns:p14="http://schemas.microsoft.com/office/powerpoint/2010/main" val="257413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US">
      <a:dk1>
        <a:srgbClr val="000000"/>
      </a:dk1>
      <a:lt1>
        <a:srgbClr val="FFFFFF"/>
      </a:lt1>
      <a:dk2>
        <a:srgbClr val="A39361"/>
      </a:dk2>
      <a:lt2>
        <a:srgbClr val="E7E6E6"/>
      </a:lt2>
      <a:accent1>
        <a:srgbClr val="AFD2F0"/>
      </a:accent1>
      <a:accent2>
        <a:srgbClr val="F0BEE6"/>
      </a:accent2>
      <a:accent3>
        <a:srgbClr val="E1EB73"/>
      </a:accent3>
      <a:accent4>
        <a:srgbClr val="80E0A7"/>
      </a:accent4>
      <a:accent5>
        <a:srgbClr val="00594C"/>
      </a:accent5>
      <a:accent6>
        <a:srgbClr val="AF272F"/>
      </a:accent6>
      <a:hlink>
        <a:srgbClr val="702F8A"/>
      </a:hlink>
      <a:folHlink>
        <a:srgbClr val="232C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rgbClr val="A3946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FD2F0"/>
      </a:accent1>
      <a:accent2>
        <a:srgbClr val="F0BEE6"/>
      </a:accent2>
      <a:accent3>
        <a:srgbClr val="E1EB73"/>
      </a:accent3>
      <a:accent4>
        <a:srgbClr val="80E0A7"/>
      </a:accent4>
      <a:accent5>
        <a:srgbClr val="00594C"/>
      </a:accent5>
      <a:accent6>
        <a:srgbClr val="AF272F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9dbd4e9-b341-41e5-bc8a-d80f53a25fa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91187F07E7F645B0962BA11B0A2A47" ma:contentTypeVersion="16" ma:contentTypeDescription="Create a new document." ma:contentTypeScope="" ma:versionID="288af0b5a926d840fdce7647f6e9be29">
  <xsd:schema xmlns:xsd="http://www.w3.org/2001/XMLSchema" xmlns:xs="http://www.w3.org/2001/XMLSchema" xmlns:p="http://schemas.microsoft.com/office/2006/metadata/properties" xmlns:ns3="69dbd4e9-b341-41e5-bc8a-d80f53a25faa" xmlns:ns4="6f6b48f6-bdc7-43fd-a62a-51e15467e9e2" targetNamespace="http://schemas.microsoft.com/office/2006/metadata/properties" ma:root="true" ma:fieldsID="f6c1bbc62e699f320d6ee260678fcd18" ns3:_="" ns4:_="">
    <xsd:import namespace="69dbd4e9-b341-41e5-bc8a-d80f53a25faa"/>
    <xsd:import namespace="6f6b48f6-bdc7-43fd-a62a-51e15467e9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SystemTag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dbd4e9-b341-41e5-bc8a-d80f53a25f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b48f6-bdc7-43fd-a62a-51e15467e9e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FE4BDA-3CC1-4739-A570-5E406702CD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CF3F6C-7C34-4740-9E1D-A9525CA79AE4}">
  <ds:schemaRefs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6f6b48f6-bdc7-43fd-a62a-51e15467e9e2"/>
    <ds:schemaRef ds:uri="69dbd4e9-b341-41e5-bc8a-d80f53a25faa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0856CF3-B233-4590-8A58-60B4A6360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dbd4e9-b341-41e5-bc8a-d80f53a25faa"/>
    <ds:schemaRef ds:uri="6f6b48f6-bdc7-43fd-a62a-51e15467e9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1440</TotalTime>
  <Words>1082</Words>
  <Application>Microsoft Office PowerPoint</Application>
  <PresentationFormat>Widescreen</PresentationFormat>
  <Paragraphs>230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Office Theme</vt:lpstr>
      <vt:lpstr>1_Office Theme</vt:lpstr>
      <vt:lpstr>2_Office Theme</vt:lpstr>
      <vt:lpstr>3_Office Theme</vt:lpstr>
      <vt:lpstr>Third Level Engineering Provision in the Midlands  Dr Seán Lyons</vt:lpstr>
      <vt:lpstr>Overview</vt:lpstr>
      <vt:lpstr>Engineering Student Demographics</vt:lpstr>
      <vt:lpstr>Department of Technology Education</vt:lpstr>
      <vt:lpstr>Department of Civil Engineering &amp; Trades</vt:lpstr>
      <vt:lpstr>Current Craft Apprentice delivery</vt:lpstr>
      <vt:lpstr>Department of Mechanical &amp; Polymer </vt:lpstr>
      <vt:lpstr>Department of Computer &amp; Software Engineering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Faculty of Engineering &amp; Informatics  Industrial Engagement Examples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Lyons</dc:creator>
  <cp:lastModifiedBy>Sean Lyons</cp:lastModifiedBy>
  <cp:revision>81</cp:revision>
  <dcterms:created xsi:type="dcterms:W3CDTF">2021-09-21T09:22:04Z</dcterms:created>
  <dcterms:modified xsi:type="dcterms:W3CDTF">2025-03-10T15:22:46Z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0x0101003491187F07E7F645B0962BA11B0A2A47</vt:lpwstr>
  </property>
</Properties>
</file>