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0"/>
  </p:notesMasterIdLst>
  <p:sldIdLst>
    <p:sldId id="256" r:id="rId6"/>
    <p:sldId id="257" r:id="rId7"/>
    <p:sldId id="552" r:id="rId8"/>
    <p:sldId id="542" r:id="rId9"/>
    <p:sldId id="551" r:id="rId10"/>
    <p:sldId id="553" r:id="rId11"/>
    <p:sldId id="554" r:id="rId12"/>
    <p:sldId id="555" r:id="rId13"/>
    <p:sldId id="270" r:id="rId14"/>
    <p:sldId id="259" r:id="rId15"/>
    <p:sldId id="267" r:id="rId16"/>
    <p:sldId id="269" r:id="rId17"/>
    <p:sldId id="268" r:id="rId18"/>
    <p:sldId id="5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FD6"/>
    <a:srgbClr val="63FF63"/>
    <a:srgbClr val="BCF7FF"/>
    <a:srgbClr val="4AEAFF"/>
    <a:srgbClr val="F8B197"/>
    <a:srgbClr val="F48259"/>
    <a:srgbClr val="A977B1"/>
    <a:srgbClr val="8F4F9A"/>
    <a:srgbClr val="FFD17B"/>
    <a:srgbClr val="FFB9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B6AC9-17E1-4518-8E33-E8BB068A2D7F}" v="3" dt="2025-03-05T12:25:29.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9" autoAdjust="0"/>
    <p:restoredTop sz="94682"/>
  </p:normalViewPr>
  <p:slideViewPr>
    <p:cSldViewPr snapToGrid="0" showGuides="1">
      <p:cViewPr varScale="1">
        <p:scale>
          <a:sx n="82" d="100"/>
          <a:sy n="82" d="100"/>
        </p:scale>
        <p:origin x="56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D489C-7654-4FA7-9154-D6E453116575}" type="datetimeFigureOut">
              <a:rPr lang="en-IE" smtClean="0"/>
              <a:t>10/03/2025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2E904-BE39-4472-82D4-6ED7AF18C1D7}" type="slidenum">
              <a:rPr lang="en-IE" smtClean="0"/>
              <a:t>‹#›</a:t>
            </a:fld>
            <a:endParaRPr lang="en-IE"/>
          </a:p>
        </p:txBody>
      </p:sp>
    </p:spTree>
    <p:extLst>
      <p:ext uri="{BB962C8B-B14F-4D97-AF65-F5344CB8AC3E}">
        <p14:creationId xmlns:p14="http://schemas.microsoft.com/office/powerpoint/2010/main" val="409108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Adrian</a:t>
            </a:r>
          </a:p>
        </p:txBody>
      </p:sp>
      <p:sp>
        <p:nvSpPr>
          <p:cNvPr id="4" name="Slide Number Placeholder 3"/>
          <p:cNvSpPr>
            <a:spLocks noGrp="1"/>
          </p:cNvSpPr>
          <p:nvPr>
            <p:ph type="sldNum" sz="quarter" idx="5"/>
          </p:nvPr>
        </p:nvSpPr>
        <p:spPr/>
        <p:txBody>
          <a:bodyPr/>
          <a:lstStyle/>
          <a:p>
            <a:fld id="{E9C2E904-BE39-4472-82D4-6ED7AF18C1D7}" type="slidenum">
              <a:rPr lang="en-IE" smtClean="0"/>
              <a:t>2</a:t>
            </a:fld>
            <a:endParaRPr lang="en-IE"/>
          </a:p>
        </p:txBody>
      </p:sp>
    </p:spTree>
    <p:extLst>
      <p:ext uri="{BB962C8B-B14F-4D97-AF65-F5344CB8AC3E}">
        <p14:creationId xmlns:p14="http://schemas.microsoft.com/office/powerpoint/2010/main" val="277831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2601F-5B50-EFD5-86B9-B95D88A8B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0B1D1-233F-4E34-8867-0C9DA912B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0F92B-D742-5732-3561-66F8DBC5BB87}"/>
              </a:ext>
            </a:extLst>
          </p:cNvPr>
          <p:cNvSpPr>
            <a:spLocks noGrp="1"/>
          </p:cNvSpPr>
          <p:nvPr>
            <p:ph type="body" idx="1"/>
          </p:nvPr>
        </p:nvSpPr>
        <p:spPr/>
        <p:txBody>
          <a:bodyPr/>
          <a:lstStyle/>
          <a:p>
            <a:r>
              <a:rPr lang="en-IE" dirty="0"/>
              <a:t>Adrian</a:t>
            </a:r>
          </a:p>
        </p:txBody>
      </p:sp>
      <p:sp>
        <p:nvSpPr>
          <p:cNvPr id="4" name="Slide Number Placeholder 3">
            <a:extLst>
              <a:ext uri="{FF2B5EF4-FFF2-40B4-BE49-F238E27FC236}">
                <a16:creationId xmlns:a16="http://schemas.microsoft.com/office/drawing/2014/main" id="{37EE75BA-04A7-797C-2F4E-9FE64A64458F}"/>
              </a:ext>
            </a:extLst>
          </p:cNvPr>
          <p:cNvSpPr>
            <a:spLocks noGrp="1"/>
          </p:cNvSpPr>
          <p:nvPr>
            <p:ph type="sldNum" sz="quarter" idx="5"/>
          </p:nvPr>
        </p:nvSpPr>
        <p:spPr/>
        <p:txBody>
          <a:bodyPr/>
          <a:lstStyle/>
          <a:p>
            <a:fld id="{E9C2E904-BE39-4472-82D4-6ED7AF18C1D7}" type="slidenum">
              <a:rPr lang="en-IE" smtClean="0"/>
              <a:t>3</a:t>
            </a:fld>
            <a:endParaRPr lang="en-IE"/>
          </a:p>
        </p:txBody>
      </p:sp>
    </p:spTree>
    <p:extLst>
      <p:ext uri="{BB962C8B-B14F-4D97-AF65-F5344CB8AC3E}">
        <p14:creationId xmlns:p14="http://schemas.microsoft.com/office/powerpoint/2010/main" val="1906980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 picture containing blue, electric blue, purple, violet&#10;&#10;Description automatically generated">
            <a:extLst>
              <a:ext uri="{FF2B5EF4-FFF2-40B4-BE49-F238E27FC236}">
                <a16:creationId xmlns:a16="http://schemas.microsoft.com/office/drawing/2014/main" id="{B9A51135-719A-3DB4-DBA8-6A9FE108DD5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1F499F44-8AB4-C310-34EA-B21E461019B5}"/>
              </a:ext>
            </a:extLst>
          </p:cNvPr>
          <p:cNvSpPr/>
          <p:nvPr userDrawn="1"/>
        </p:nvSpPr>
        <p:spPr>
          <a:xfrm flipV="1">
            <a:off x="0" y="0"/>
            <a:ext cx="12192000" cy="6858000"/>
          </a:xfrm>
          <a:prstGeom prst="rect">
            <a:avLst/>
          </a:prstGeom>
          <a:gradFill flip="none" rotWithShape="1">
            <a:gsLst>
              <a:gs pos="100000">
                <a:schemeClr val="accent1">
                  <a:alpha val="89695"/>
                </a:schemeClr>
              </a:gs>
              <a:gs pos="40000">
                <a:schemeClr val="accent3">
                  <a:alpha val="9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106ED039-B417-893D-F0D9-3283FE9D34DB}"/>
              </a:ext>
            </a:extLst>
          </p:cNvPr>
          <p:cNvPicPr>
            <a:picLocks noChangeAspect="1"/>
          </p:cNvPicPr>
          <p:nvPr userDrawn="1"/>
        </p:nvPicPr>
        <p:blipFill rotWithShape="1">
          <a:blip r:embed="rId3">
            <a:alphaModFix amt="55000"/>
            <a:extLst>
              <a:ext uri="{96DAC541-7B7A-43D3-8B79-37D633B846F1}">
                <asvg:svgBlip xmlns:asvg="http://schemas.microsoft.com/office/drawing/2016/SVG/main" r:embed="rId4"/>
              </a:ext>
            </a:extLst>
          </a:blip>
          <a:srcRect l="7928" b="16346"/>
          <a:stretch/>
        </p:blipFill>
        <p:spPr>
          <a:xfrm>
            <a:off x="0" y="1095580"/>
            <a:ext cx="6342251" cy="5762420"/>
          </a:xfrm>
          <a:prstGeom prst="rect">
            <a:avLst/>
          </a:prstGeom>
        </p:spPr>
      </p:pic>
      <p:sp>
        <p:nvSpPr>
          <p:cNvPr id="2" name="Title 1">
            <a:extLst>
              <a:ext uri="{FF2B5EF4-FFF2-40B4-BE49-F238E27FC236}">
                <a16:creationId xmlns:a16="http://schemas.microsoft.com/office/drawing/2014/main" id="{51588AE7-D172-B825-90BC-06ECA89C90A7}"/>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b="1">
                <a:solidFill>
                  <a:schemeClr val="bg1"/>
                </a:solidFill>
                <a:latin typeface="+mn-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A76853E-78EF-0883-5E77-F07761427E37}"/>
              </a:ext>
            </a:extLst>
          </p:cNvPr>
          <p:cNvSpPr>
            <a:spLocks noGrp="1"/>
          </p:cNvSpPr>
          <p:nvPr>
            <p:ph type="subTitle" idx="1"/>
          </p:nvPr>
        </p:nvSpPr>
        <p:spPr>
          <a:xfrm>
            <a:off x="1524000" y="3602038"/>
            <a:ext cx="9144000" cy="1655762"/>
          </a:xfrm>
        </p:spPr>
        <p:txBody>
          <a:bodyPr/>
          <a:lstStyle>
            <a:lvl1pPr marL="0" indent="0" algn="ctr">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807C1822-9D03-FF83-976D-43479F221232}"/>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5" name="Footer Placeholder 4">
            <a:extLst>
              <a:ext uri="{FF2B5EF4-FFF2-40B4-BE49-F238E27FC236}">
                <a16:creationId xmlns:a16="http://schemas.microsoft.com/office/drawing/2014/main" id="{42651704-22F9-4A0A-6703-6D398FE26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AE57A-26A7-BC71-CCB2-2040F000BEF7}"/>
              </a:ext>
            </a:extLst>
          </p:cNvPr>
          <p:cNvSpPr>
            <a:spLocks noGrp="1"/>
          </p:cNvSpPr>
          <p:nvPr>
            <p:ph type="sldNum" sz="quarter" idx="12"/>
          </p:nvPr>
        </p:nvSpPr>
        <p:spPr/>
        <p:txBody>
          <a:bodyPr/>
          <a:lstStyle/>
          <a:p>
            <a:fld id="{A01FB958-91F0-864A-8ACB-15ADCB262A03}" type="slidenum">
              <a:rPr lang="en-US" smtClean="0"/>
              <a:t>‹#›</a:t>
            </a:fld>
            <a:endParaRPr lang="en-US"/>
          </a:p>
        </p:txBody>
      </p:sp>
      <p:pic>
        <p:nvPicPr>
          <p:cNvPr id="16" name="Graphic 15">
            <a:extLst>
              <a:ext uri="{FF2B5EF4-FFF2-40B4-BE49-F238E27FC236}">
                <a16:creationId xmlns:a16="http://schemas.microsoft.com/office/drawing/2014/main" id="{A537600D-73E2-B0C5-2038-1B26CA42971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09056" y="581509"/>
            <a:ext cx="1944744" cy="514071"/>
          </a:xfrm>
          <a:prstGeom prst="rect">
            <a:avLst/>
          </a:prstGeom>
        </p:spPr>
      </p:pic>
    </p:spTree>
    <p:extLst>
      <p:ext uri="{BB962C8B-B14F-4D97-AF65-F5344CB8AC3E}">
        <p14:creationId xmlns:p14="http://schemas.microsoft.com/office/powerpoint/2010/main" val="6046133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1C27-14F6-134E-2684-AA70E1E3E7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9985EF5-AE1E-CAA8-BC4F-891E8B995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05FE68-CD2E-89F5-9FBB-48E847645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2E5993-0254-1E9E-ABFB-A55639836C0B}"/>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6" name="Footer Placeholder 5">
            <a:extLst>
              <a:ext uri="{FF2B5EF4-FFF2-40B4-BE49-F238E27FC236}">
                <a16:creationId xmlns:a16="http://schemas.microsoft.com/office/drawing/2014/main" id="{71A50D67-88F8-2383-F192-F3C3751383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20CDEA-0BCD-7C7E-FF2A-301BA156B3A9}"/>
              </a:ext>
            </a:extLst>
          </p:cNvPr>
          <p:cNvSpPr>
            <a:spLocks noGrp="1"/>
          </p:cNvSpPr>
          <p:nvPr>
            <p:ph type="sldNum" sz="quarter" idx="12"/>
          </p:nvPr>
        </p:nvSpPr>
        <p:spPr/>
        <p:txBody>
          <a:bodyPr/>
          <a:lstStyle/>
          <a:p>
            <a:fld id="{A01FB958-91F0-864A-8ACB-15ADCB262A03}" type="slidenum">
              <a:rPr lang="en-US" smtClean="0"/>
              <a:t>‹#›</a:t>
            </a:fld>
            <a:endParaRPr lang="en-US"/>
          </a:p>
        </p:txBody>
      </p:sp>
    </p:spTree>
    <p:extLst>
      <p:ext uri="{BB962C8B-B14F-4D97-AF65-F5344CB8AC3E}">
        <p14:creationId xmlns:p14="http://schemas.microsoft.com/office/powerpoint/2010/main" val="391308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CA1A-738B-0245-6EEA-C777B0D218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80886DA-5D79-C890-1763-EB93A14F5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189163-47B2-B5EB-A222-F01E3B6A6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DE8B47-3D53-92B6-F96D-5B93EEDF2B0E}"/>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6" name="Footer Placeholder 5">
            <a:extLst>
              <a:ext uri="{FF2B5EF4-FFF2-40B4-BE49-F238E27FC236}">
                <a16:creationId xmlns:a16="http://schemas.microsoft.com/office/drawing/2014/main" id="{BAD258E1-6834-270F-6FC4-0A0BFD98BE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C815AB-698D-5E10-0BD6-6BFF63FDDB99}"/>
              </a:ext>
            </a:extLst>
          </p:cNvPr>
          <p:cNvSpPr>
            <a:spLocks noGrp="1"/>
          </p:cNvSpPr>
          <p:nvPr>
            <p:ph type="sldNum" sz="quarter" idx="12"/>
          </p:nvPr>
        </p:nvSpPr>
        <p:spPr/>
        <p:txBody>
          <a:bodyPr/>
          <a:lstStyle/>
          <a:p>
            <a:fld id="{A01FB958-91F0-864A-8ACB-15ADCB262A03}" type="slidenum">
              <a:rPr lang="en-US" smtClean="0"/>
              <a:t>‹#›</a:t>
            </a:fld>
            <a:endParaRPr lang="en-US"/>
          </a:p>
        </p:txBody>
      </p:sp>
    </p:spTree>
    <p:extLst>
      <p:ext uri="{BB962C8B-B14F-4D97-AF65-F5344CB8AC3E}">
        <p14:creationId xmlns:p14="http://schemas.microsoft.com/office/powerpoint/2010/main" val="3490908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8742-E99D-572C-E07E-8C86B89D92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27DF28-5E8A-2C86-B0E7-C54B4F41021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31444B-0612-4FF8-6393-45BB01E6604B}"/>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5" name="Footer Placeholder 4">
            <a:extLst>
              <a:ext uri="{FF2B5EF4-FFF2-40B4-BE49-F238E27FC236}">
                <a16:creationId xmlns:a16="http://schemas.microsoft.com/office/drawing/2014/main" id="{B391FBD2-EA4F-6B73-79E0-9D3E4A4320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5A52B5-E28C-D131-B448-B2382831D2CE}"/>
              </a:ext>
            </a:extLst>
          </p:cNvPr>
          <p:cNvSpPr>
            <a:spLocks noGrp="1"/>
          </p:cNvSpPr>
          <p:nvPr>
            <p:ph type="sldNum" sz="quarter" idx="12"/>
          </p:nvPr>
        </p:nvSpPr>
        <p:spPr/>
        <p:txBody>
          <a:bodyPr/>
          <a:lstStyle/>
          <a:p>
            <a:fld id="{A01FB958-91F0-864A-8ACB-15ADCB262A03}" type="slidenum">
              <a:rPr lang="en-US" smtClean="0"/>
              <a:t>‹#›</a:t>
            </a:fld>
            <a:endParaRPr lang="en-US"/>
          </a:p>
        </p:txBody>
      </p:sp>
    </p:spTree>
    <p:extLst>
      <p:ext uri="{BB962C8B-B14F-4D97-AF65-F5344CB8AC3E}">
        <p14:creationId xmlns:p14="http://schemas.microsoft.com/office/powerpoint/2010/main" val="1602995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91925-912A-9994-C016-D02ACCBC52B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52B5957-5786-1CF9-0565-345F6B68804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69952B-112C-DB68-12F2-89669B9BAA5C}"/>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5" name="Footer Placeholder 4">
            <a:extLst>
              <a:ext uri="{FF2B5EF4-FFF2-40B4-BE49-F238E27FC236}">
                <a16:creationId xmlns:a16="http://schemas.microsoft.com/office/drawing/2014/main" id="{68CFEED5-9C7B-35DA-922A-3A9FC60CC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A41B76-818D-9F2B-F5CD-B6D859065865}"/>
              </a:ext>
            </a:extLst>
          </p:cNvPr>
          <p:cNvSpPr>
            <a:spLocks noGrp="1"/>
          </p:cNvSpPr>
          <p:nvPr>
            <p:ph type="sldNum" sz="quarter" idx="12"/>
          </p:nvPr>
        </p:nvSpPr>
        <p:spPr/>
        <p:txBody>
          <a:bodyPr/>
          <a:lstStyle/>
          <a:p>
            <a:fld id="{A01FB958-91F0-864A-8ACB-15ADCB262A03}" type="slidenum">
              <a:rPr lang="en-US" smtClean="0"/>
              <a:t>‹#›</a:t>
            </a:fld>
            <a:endParaRPr lang="en-US"/>
          </a:p>
        </p:txBody>
      </p:sp>
    </p:spTree>
    <p:extLst>
      <p:ext uri="{BB962C8B-B14F-4D97-AF65-F5344CB8AC3E}">
        <p14:creationId xmlns:p14="http://schemas.microsoft.com/office/powerpoint/2010/main" val="330708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AC6C-205B-974B-835B-8415EF5CFE33}"/>
              </a:ext>
            </a:extLst>
          </p:cNvPr>
          <p:cNvSpPr>
            <a:spLocks noGrp="1"/>
          </p:cNvSpPr>
          <p:nvPr>
            <p:ph type="ctrTitle"/>
          </p:nvPr>
        </p:nvSpPr>
        <p:spPr>
          <a:xfrm>
            <a:off x="6096000" y="1856096"/>
            <a:ext cx="4717035" cy="1572904"/>
          </a:xfrm>
        </p:spPr>
        <p:txBody>
          <a:bodyPr anchor="ctr">
            <a:noAutofit/>
          </a:bodyPr>
          <a:lstStyle>
            <a:lvl1pPr algn="l">
              <a:defRPr sz="4400"/>
            </a:lvl1pPr>
          </a:lstStyle>
          <a:p>
            <a:r>
              <a:rPr lang="en-GB"/>
              <a:t>Click to edit Master title style</a:t>
            </a:r>
            <a:endParaRPr lang="en-US"/>
          </a:p>
        </p:txBody>
      </p:sp>
      <p:sp>
        <p:nvSpPr>
          <p:cNvPr id="3" name="Subtitle 2">
            <a:extLst>
              <a:ext uri="{FF2B5EF4-FFF2-40B4-BE49-F238E27FC236}">
                <a16:creationId xmlns:a16="http://schemas.microsoft.com/office/drawing/2014/main" id="{EE94392D-8DDA-784A-A6F3-558193D3728D}"/>
              </a:ext>
            </a:extLst>
          </p:cNvPr>
          <p:cNvSpPr>
            <a:spLocks noGrp="1"/>
          </p:cNvSpPr>
          <p:nvPr>
            <p:ph type="subTitle" idx="1"/>
          </p:nvPr>
        </p:nvSpPr>
        <p:spPr>
          <a:xfrm>
            <a:off x="6096001" y="3657114"/>
            <a:ext cx="3621206" cy="7925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1" name="Picture 10" descr="A picture containing drawing&#10;&#10;Description automatically generated">
            <a:extLst>
              <a:ext uri="{FF2B5EF4-FFF2-40B4-BE49-F238E27FC236}">
                <a16:creationId xmlns:a16="http://schemas.microsoft.com/office/drawing/2014/main" id="{43AC2BDB-D626-8D43-BF39-206F174821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9317814" y="5581567"/>
            <a:ext cx="2592351" cy="1023509"/>
          </a:xfrm>
          <a:prstGeom prst="rect">
            <a:avLst/>
          </a:prstGeom>
        </p:spPr>
      </p:pic>
      <p:pic>
        <p:nvPicPr>
          <p:cNvPr id="6" name="Picture 5" descr="A colorful circles on a black background&#10;&#10;Description automatically generated">
            <a:extLst>
              <a:ext uri="{FF2B5EF4-FFF2-40B4-BE49-F238E27FC236}">
                <a16:creationId xmlns:a16="http://schemas.microsoft.com/office/drawing/2014/main" id="{D8315BF6-6F77-1EE5-2E51-ADBC786D19E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544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B2FF-F043-A145-B82C-B3824B1A50B1}"/>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D77943-7AE1-104C-9672-926B8051FB01}"/>
              </a:ext>
            </a:extLst>
          </p:cNvPr>
          <p:cNvSpPr>
            <a:spLocks noGrp="1"/>
          </p:cNvSpPr>
          <p:nvPr>
            <p:ph idx="1"/>
          </p:nvPr>
        </p:nvSpPr>
        <p:spPr>
          <a:xfrm>
            <a:off x="838200" y="1825625"/>
            <a:ext cx="10515600" cy="37300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54D24D9E-6815-324D-A155-B32CD87D75C2}"/>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9AAEAA24-97C5-A746-A3A9-C20E499643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pic>
        <p:nvPicPr>
          <p:cNvPr id="8" name="Picture 7" descr="A black background with colorful circles and hexagons&#10;&#10;Description automatically generated">
            <a:extLst>
              <a:ext uri="{FF2B5EF4-FFF2-40B4-BE49-F238E27FC236}">
                <a16:creationId xmlns:a16="http://schemas.microsoft.com/office/drawing/2014/main" id="{C6866838-42F0-4D11-32B2-AD896468C34A}"/>
              </a:ext>
            </a:extLst>
          </p:cNvPr>
          <p:cNvPicPr>
            <a:picLocks noChangeAspect="1"/>
          </p:cNvPicPr>
          <p:nvPr userDrawn="1"/>
        </p:nvPicPr>
        <p:blipFill>
          <a:blip r:embed="rId3"/>
          <a:stretch>
            <a:fillRect/>
          </a:stretch>
        </p:blipFill>
        <p:spPr>
          <a:xfrm>
            <a:off x="-231227" y="-792217"/>
            <a:ext cx="13600386" cy="7650217"/>
          </a:xfrm>
          <a:prstGeom prst="rect">
            <a:avLst/>
          </a:prstGeom>
        </p:spPr>
      </p:pic>
    </p:spTree>
    <p:extLst>
      <p:ext uri="{BB962C8B-B14F-4D97-AF65-F5344CB8AC3E}">
        <p14:creationId xmlns:p14="http://schemas.microsoft.com/office/powerpoint/2010/main" val="190118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418B-4CBC-D04F-B7D5-9D335097559D}"/>
              </a:ext>
            </a:extLst>
          </p:cNvPr>
          <p:cNvSpPr>
            <a:spLocks noGrp="1"/>
          </p:cNvSpPr>
          <p:nvPr>
            <p:ph type="title"/>
          </p:nvPr>
        </p:nvSpPr>
        <p:spPr>
          <a:xfrm>
            <a:off x="642168" y="3135594"/>
            <a:ext cx="3932237" cy="1600200"/>
          </a:xfrm>
        </p:spPr>
        <p:txBody>
          <a:bodyPr anchor="b"/>
          <a:lstStyle>
            <a:lvl1pPr>
              <a:defRPr sz="3200"/>
            </a:lvl1pPr>
          </a:lstStyle>
          <a:p>
            <a:r>
              <a:rPr lang="en-GB"/>
              <a:t>Click to edit Master title style</a:t>
            </a:r>
            <a:endParaRPr lang="en-US"/>
          </a:p>
        </p:txBody>
      </p:sp>
      <p:pic>
        <p:nvPicPr>
          <p:cNvPr id="14" name="Picture 13" descr="A picture containing drawing&#10;&#10;Description automatically generated">
            <a:extLst>
              <a:ext uri="{FF2B5EF4-FFF2-40B4-BE49-F238E27FC236}">
                <a16:creationId xmlns:a16="http://schemas.microsoft.com/office/drawing/2014/main" id="{11AE7A2B-690F-CA41-8401-5D75D64C1E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sp>
        <p:nvSpPr>
          <p:cNvPr id="15" name="Slide Number Placeholder 5">
            <a:extLst>
              <a:ext uri="{FF2B5EF4-FFF2-40B4-BE49-F238E27FC236}">
                <a16:creationId xmlns:a16="http://schemas.microsoft.com/office/drawing/2014/main" id="{220D9225-67C4-B74B-B603-DD4CD59AD061}"/>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pic>
        <p:nvPicPr>
          <p:cNvPr id="7" name="Picture 6" descr="A group of circles on a black background&#10;&#10;Description automatically generated">
            <a:extLst>
              <a:ext uri="{FF2B5EF4-FFF2-40B4-BE49-F238E27FC236}">
                <a16:creationId xmlns:a16="http://schemas.microsoft.com/office/drawing/2014/main" id="{CAC69BEE-55D8-C99C-5C65-07E580B6959F}"/>
              </a:ext>
            </a:extLst>
          </p:cNvPr>
          <p:cNvPicPr>
            <a:picLocks noChangeAspect="1"/>
          </p:cNvPicPr>
          <p:nvPr userDrawn="1"/>
        </p:nvPicPr>
        <p:blipFill>
          <a:blip r:embed="rId3"/>
          <a:stretch>
            <a:fillRect/>
          </a:stretch>
        </p:blipFill>
        <p:spPr>
          <a:xfrm>
            <a:off x="-1084530" y="-262759"/>
            <a:ext cx="13640093" cy="7672552"/>
          </a:xfrm>
          <a:prstGeom prst="rect">
            <a:avLst/>
          </a:prstGeom>
        </p:spPr>
      </p:pic>
    </p:spTree>
    <p:extLst>
      <p:ext uri="{BB962C8B-B14F-4D97-AF65-F5344CB8AC3E}">
        <p14:creationId xmlns:p14="http://schemas.microsoft.com/office/powerpoint/2010/main" val="5555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B2FF-F043-A145-B82C-B3824B1A50B1}"/>
              </a:ext>
            </a:extLst>
          </p:cNvPr>
          <p:cNvSpPr>
            <a:spLocks noGrp="1"/>
          </p:cNvSpPr>
          <p:nvPr>
            <p:ph type="title"/>
          </p:nvPr>
        </p:nvSpPr>
        <p:spPr/>
        <p:txBody>
          <a:bodyPr/>
          <a:lstStyle>
            <a:lvl1pPr>
              <a:defRPr>
                <a:solidFill>
                  <a:srgbClr val="FFC000"/>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D77943-7AE1-104C-9672-926B8051FB01}"/>
              </a:ext>
            </a:extLst>
          </p:cNvPr>
          <p:cNvSpPr>
            <a:spLocks noGrp="1"/>
          </p:cNvSpPr>
          <p:nvPr>
            <p:ph idx="1"/>
          </p:nvPr>
        </p:nvSpPr>
        <p:spPr>
          <a:xfrm>
            <a:off x="838200" y="1825625"/>
            <a:ext cx="10515600" cy="37300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54D24D9E-6815-324D-A155-B32CD87D75C2}"/>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9AAEAA24-97C5-A746-A3A9-C20E499643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pic>
        <p:nvPicPr>
          <p:cNvPr id="8" name="Picture 7" descr="A yellow object with a black background&#10;&#10;Description automatically generated">
            <a:extLst>
              <a:ext uri="{FF2B5EF4-FFF2-40B4-BE49-F238E27FC236}">
                <a16:creationId xmlns:a16="http://schemas.microsoft.com/office/drawing/2014/main" id="{5C848E78-49EE-D822-BAE9-0ABE372D9BF5}"/>
              </a:ext>
            </a:extLst>
          </p:cNvPr>
          <p:cNvPicPr>
            <a:picLocks noChangeAspect="1"/>
          </p:cNvPicPr>
          <p:nvPr userDrawn="1"/>
        </p:nvPicPr>
        <p:blipFill rotWithShape="1">
          <a:blip r:embed="rId3"/>
          <a:srcRect l="70994" t="23481" r="10686" b="42063"/>
          <a:stretch/>
        </p:blipFill>
        <p:spPr>
          <a:xfrm>
            <a:off x="9131149" y="0"/>
            <a:ext cx="3060852" cy="3238127"/>
          </a:xfrm>
          <a:prstGeom prst="rect">
            <a:avLst/>
          </a:prstGeom>
        </p:spPr>
      </p:pic>
    </p:spTree>
    <p:extLst>
      <p:ext uri="{BB962C8B-B14F-4D97-AF65-F5344CB8AC3E}">
        <p14:creationId xmlns:p14="http://schemas.microsoft.com/office/powerpoint/2010/main" val="171580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0C47C50-13AB-F14F-91FC-FC228D9BD938}"/>
              </a:ext>
            </a:extLst>
          </p:cNvPr>
          <p:cNvSpPr>
            <a:spLocks noGrp="1"/>
          </p:cNvSpPr>
          <p:nvPr>
            <p:ph type="title"/>
          </p:nvPr>
        </p:nvSpPr>
        <p:spPr>
          <a:xfrm>
            <a:off x="642168" y="3135594"/>
            <a:ext cx="3932237" cy="1600200"/>
          </a:xfrm>
        </p:spPr>
        <p:txBody>
          <a:bodyPr anchor="b"/>
          <a:lstStyle>
            <a:lvl1pPr>
              <a:defRPr sz="3200"/>
            </a:lvl1pPr>
          </a:lstStyle>
          <a:p>
            <a:r>
              <a:rPr lang="en-GB"/>
              <a:t>Click to edit Master title style</a:t>
            </a:r>
            <a:endParaRPr lang="en-US"/>
          </a:p>
        </p:txBody>
      </p:sp>
      <p:pic>
        <p:nvPicPr>
          <p:cNvPr id="14" name="Picture 13" descr="A picture containing drawing&#10;&#10;Description automatically generated">
            <a:extLst>
              <a:ext uri="{FF2B5EF4-FFF2-40B4-BE49-F238E27FC236}">
                <a16:creationId xmlns:a16="http://schemas.microsoft.com/office/drawing/2014/main" id="{505EC071-6B2D-434B-A02C-906FEB9811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sp>
        <p:nvSpPr>
          <p:cNvPr id="15" name="Slide Number Placeholder 5">
            <a:extLst>
              <a:ext uri="{FF2B5EF4-FFF2-40B4-BE49-F238E27FC236}">
                <a16:creationId xmlns:a16="http://schemas.microsoft.com/office/drawing/2014/main" id="{D1A42C70-300A-EF45-9B1A-CD7FFB9E482B}"/>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pic>
        <p:nvPicPr>
          <p:cNvPr id="3" name="Picture 2" descr="A group of colorful circles&#10;&#10;Description automatically generated">
            <a:extLst>
              <a:ext uri="{FF2B5EF4-FFF2-40B4-BE49-F238E27FC236}">
                <a16:creationId xmlns:a16="http://schemas.microsoft.com/office/drawing/2014/main" id="{690D2FCE-023B-4056-3A83-155577248023}"/>
              </a:ext>
            </a:extLst>
          </p:cNvPr>
          <p:cNvPicPr>
            <a:picLocks noChangeAspect="1"/>
          </p:cNvPicPr>
          <p:nvPr userDrawn="1"/>
        </p:nvPicPr>
        <p:blipFill>
          <a:blip r:embed="rId3"/>
          <a:stretch>
            <a:fillRect/>
          </a:stretch>
        </p:blipFill>
        <p:spPr>
          <a:xfrm>
            <a:off x="-525517" y="0"/>
            <a:ext cx="13400690" cy="7537888"/>
          </a:xfrm>
          <a:prstGeom prst="rect">
            <a:avLst/>
          </a:prstGeom>
        </p:spPr>
      </p:pic>
    </p:spTree>
    <p:extLst>
      <p:ext uri="{BB962C8B-B14F-4D97-AF65-F5344CB8AC3E}">
        <p14:creationId xmlns:p14="http://schemas.microsoft.com/office/powerpoint/2010/main" val="210752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B2FF-F043-A145-B82C-B3824B1A50B1}"/>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pic>
        <p:nvPicPr>
          <p:cNvPr id="10" name="Picture 9" descr="A picture containing drawing&#10;&#10;Description automatically generated">
            <a:extLst>
              <a:ext uri="{FF2B5EF4-FFF2-40B4-BE49-F238E27FC236}">
                <a16:creationId xmlns:a16="http://schemas.microsoft.com/office/drawing/2014/main" id="{2C347778-604B-DD40-8065-78055027A7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sp>
        <p:nvSpPr>
          <p:cNvPr id="12" name="Content Placeholder 2">
            <a:extLst>
              <a:ext uri="{FF2B5EF4-FFF2-40B4-BE49-F238E27FC236}">
                <a16:creationId xmlns:a16="http://schemas.microsoft.com/office/drawing/2014/main" id="{BD7D1767-D152-124B-BADB-6BE2F5BEB526}"/>
              </a:ext>
            </a:extLst>
          </p:cNvPr>
          <p:cNvSpPr>
            <a:spLocks noGrp="1"/>
          </p:cNvSpPr>
          <p:nvPr>
            <p:ph idx="1"/>
          </p:nvPr>
        </p:nvSpPr>
        <p:spPr>
          <a:xfrm>
            <a:off x="838200" y="1825625"/>
            <a:ext cx="10515600" cy="37300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Slide Number Placeholder 5">
            <a:extLst>
              <a:ext uri="{FF2B5EF4-FFF2-40B4-BE49-F238E27FC236}">
                <a16:creationId xmlns:a16="http://schemas.microsoft.com/office/drawing/2014/main" id="{17DCF720-AD07-AD4E-BCF1-18ED18A0D058}"/>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pic>
        <p:nvPicPr>
          <p:cNvPr id="5" name="Picture 4" descr="A black background with red and yellow circles&#10;&#10;Description automatically generated">
            <a:extLst>
              <a:ext uri="{FF2B5EF4-FFF2-40B4-BE49-F238E27FC236}">
                <a16:creationId xmlns:a16="http://schemas.microsoft.com/office/drawing/2014/main" id="{BF4538B3-3551-924D-C249-8BFAD48C7214}"/>
              </a:ext>
            </a:extLst>
          </p:cNvPr>
          <p:cNvPicPr>
            <a:picLocks noChangeAspect="1"/>
          </p:cNvPicPr>
          <p:nvPr userDrawn="1"/>
        </p:nvPicPr>
        <p:blipFill rotWithShape="1">
          <a:blip r:embed="rId3"/>
          <a:srcRect l="25776" t="51647" r="45344" b="24755"/>
          <a:stretch/>
        </p:blipFill>
        <p:spPr>
          <a:xfrm>
            <a:off x="2911365" y="5239713"/>
            <a:ext cx="3520967" cy="1618287"/>
          </a:xfrm>
          <a:prstGeom prst="rect">
            <a:avLst/>
          </a:prstGeom>
        </p:spPr>
      </p:pic>
    </p:spTree>
    <p:extLst>
      <p:ext uri="{BB962C8B-B14F-4D97-AF65-F5344CB8AC3E}">
        <p14:creationId xmlns:p14="http://schemas.microsoft.com/office/powerpoint/2010/main" val="195624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F9C0-1F0E-AD9E-DDF1-AF72864FBD17}"/>
              </a:ext>
            </a:extLst>
          </p:cNvPr>
          <p:cNvSpPr>
            <a:spLocks noGrp="1"/>
          </p:cNvSpPr>
          <p:nvPr>
            <p:ph type="title"/>
          </p:nvPr>
        </p:nvSpPr>
        <p:spPr>
          <a:xfrm>
            <a:off x="838200" y="365126"/>
            <a:ext cx="8176591" cy="946840"/>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046AB35-88C0-3F80-1247-CB006F4791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8C6E11-7CD1-BEF4-1AD8-0AF6C3F592FF}"/>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5" name="Footer Placeholder 4">
            <a:extLst>
              <a:ext uri="{FF2B5EF4-FFF2-40B4-BE49-F238E27FC236}">
                <a16:creationId xmlns:a16="http://schemas.microsoft.com/office/drawing/2014/main" id="{30AAFA9E-9BC5-F581-175F-2C942C7EC8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D062341-2E2C-C2F8-4D43-06A51F37BDF8}"/>
              </a:ext>
            </a:extLst>
          </p:cNvPr>
          <p:cNvSpPr>
            <a:spLocks noGrp="1"/>
          </p:cNvSpPr>
          <p:nvPr>
            <p:ph type="sldNum" sz="quarter" idx="12"/>
          </p:nvPr>
        </p:nvSpPr>
        <p:spPr/>
        <p:txBody>
          <a:bodyPr/>
          <a:lstStyle/>
          <a:p>
            <a:fld id="{A01FB958-91F0-864A-8ACB-15ADCB262A03}" type="slidenum">
              <a:rPr lang="en-US" smtClean="0"/>
              <a:t>‹#›</a:t>
            </a:fld>
            <a:endParaRPr lang="en-US"/>
          </a:p>
        </p:txBody>
      </p:sp>
      <p:pic>
        <p:nvPicPr>
          <p:cNvPr id="7" name="Graphic 6">
            <a:extLst>
              <a:ext uri="{FF2B5EF4-FFF2-40B4-BE49-F238E27FC236}">
                <a16:creationId xmlns:a16="http://schemas.microsoft.com/office/drawing/2014/main" id="{56534161-A32E-3E56-B617-E439D3966B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9056" y="581510"/>
            <a:ext cx="1944744" cy="514072"/>
          </a:xfrm>
          <a:prstGeom prst="rect">
            <a:avLst/>
          </a:prstGeom>
        </p:spPr>
      </p:pic>
    </p:spTree>
    <p:extLst>
      <p:ext uri="{BB962C8B-B14F-4D97-AF65-F5344CB8AC3E}">
        <p14:creationId xmlns:p14="http://schemas.microsoft.com/office/powerpoint/2010/main" val="4229763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289F442B-0D8E-2B4C-A4AA-0854A7ADBC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sp>
        <p:nvSpPr>
          <p:cNvPr id="11" name="Slide Number Placeholder 5">
            <a:extLst>
              <a:ext uri="{FF2B5EF4-FFF2-40B4-BE49-F238E27FC236}">
                <a16:creationId xmlns:a16="http://schemas.microsoft.com/office/drawing/2014/main" id="{6A8CD2AC-2283-7D4B-AEE8-C950C287EE5D}"/>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sp>
        <p:nvSpPr>
          <p:cNvPr id="17" name="Title 1">
            <a:extLst>
              <a:ext uri="{FF2B5EF4-FFF2-40B4-BE49-F238E27FC236}">
                <a16:creationId xmlns:a16="http://schemas.microsoft.com/office/drawing/2014/main" id="{A5FF27D9-65F3-B543-82C1-3E898C37D430}"/>
              </a:ext>
            </a:extLst>
          </p:cNvPr>
          <p:cNvSpPr>
            <a:spLocks noGrp="1"/>
          </p:cNvSpPr>
          <p:nvPr>
            <p:ph type="title"/>
          </p:nvPr>
        </p:nvSpPr>
        <p:spPr>
          <a:xfrm>
            <a:off x="642168" y="3135594"/>
            <a:ext cx="3932237" cy="1600200"/>
          </a:xfrm>
        </p:spPr>
        <p:txBody>
          <a:bodyPr anchor="b"/>
          <a:lstStyle>
            <a:lvl1pPr>
              <a:defRPr sz="3200"/>
            </a:lvl1pPr>
          </a:lstStyle>
          <a:p>
            <a:r>
              <a:rPr lang="en-GB"/>
              <a:t>Click to edit Master title style</a:t>
            </a:r>
            <a:endParaRPr lang="en-US"/>
          </a:p>
        </p:txBody>
      </p:sp>
      <p:pic>
        <p:nvPicPr>
          <p:cNvPr id="6" name="Picture 5" descr="A group of colorful circles&#10;&#10;Description automatically generated">
            <a:extLst>
              <a:ext uri="{FF2B5EF4-FFF2-40B4-BE49-F238E27FC236}">
                <a16:creationId xmlns:a16="http://schemas.microsoft.com/office/drawing/2014/main" id="{37EFCA62-C446-B7F7-339D-669389C9A6B7}"/>
              </a:ext>
            </a:extLst>
          </p:cNvPr>
          <p:cNvPicPr>
            <a:picLocks noChangeAspect="1"/>
          </p:cNvPicPr>
          <p:nvPr userDrawn="1"/>
        </p:nvPicPr>
        <p:blipFill>
          <a:blip r:embed="rId3"/>
          <a:stretch>
            <a:fillRect/>
          </a:stretch>
        </p:blipFill>
        <p:spPr>
          <a:xfrm>
            <a:off x="-246993" y="-277867"/>
            <a:ext cx="12685986" cy="7135867"/>
          </a:xfrm>
          <a:prstGeom prst="rect">
            <a:avLst/>
          </a:prstGeom>
        </p:spPr>
      </p:pic>
    </p:spTree>
    <p:extLst>
      <p:ext uri="{BB962C8B-B14F-4D97-AF65-F5344CB8AC3E}">
        <p14:creationId xmlns:p14="http://schemas.microsoft.com/office/powerpoint/2010/main" val="277134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B2FF-F043-A145-B82C-B3824B1A50B1}"/>
              </a:ext>
            </a:extLst>
          </p:cNvPr>
          <p:cNvSpPr>
            <a:spLocks noGrp="1"/>
          </p:cNvSpPr>
          <p:nvPr>
            <p:ph type="title"/>
          </p:nvPr>
        </p:nvSpPr>
        <p:spPr/>
        <p:txBody>
          <a:bodyPr/>
          <a:lstStyle>
            <a:lvl1pPr>
              <a:defRPr>
                <a:solidFill>
                  <a:srgbClr val="BC8DC9"/>
                </a:solidFill>
              </a:defRPr>
            </a:lvl1pPr>
          </a:lstStyle>
          <a:p>
            <a:r>
              <a:rPr lang="en-GB"/>
              <a:t>Click to edit Master title style</a:t>
            </a:r>
            <a:endParaRPr lang="en-US"/>
          </a:p>
        </p:txBody>
      </p:sp>
      <p:pic>
        <p:nvPicPr>
          <p:cNvPr id="10" name="Picture 9" descr="A picture containing drawing&#10;&#10;Description automatically generated">
            <a:extLst>
              <a:ext uri="{FF2B5EF4-FFF2-40B4-BE49-F238E27FC236}">
                <a16:creationId xmlns:a16="http://schemas.microsoft.com/office/drawing/2014/main" id="{214789C2-05B0-6E44-A34A-69635AB196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sp>
        <p:nvSpPr>
          <p:cNvPr id="11" name="Content Placeholder 2">
            <a:extLst>
              <a:ext uri="{FF2B5EF4-FFF2-40B4-BE49-F238E27FC236}">
                <a16:creationId xmlns:a16="http://schemas.microsoft.com/office/drawing/2014/main" id="{9745595D-FCF7-8B4D-B398-D2F52FC656F3}"/>
              </a:ext>
            </a:extLst>
          </p:cNvPr>
          <p:cNvSpPr>
            <a:spLocks noGrp="1"/>
          </p:cNvSpPr>
          <p:nvPr>
            <p:ph idx="1"/>
          </p:nvPr>
        </p:nvSpPr>
        <p:spPr>
          <a:xfrm>
            <a:off x="838200" y="1825625"/>
            <a:ext cx="10515600" cy="37300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5">
            <a:extLst>
              <a:ext uri="{FF2B5EF4-FFF2-40B4-BE49-F238E27FC236}">
                <a16:creationId xmlns:a16="http://schemas.microsoft.com/office/drawing/2014/main" id="{CBA96963-BE20-324B-AC08-32FA79DC3DEA}"/>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pic>
        <p:nvPicPr>
          <p:cNvPr id="6" name="Picture 5" descr="A purple and pink lines on a black background&#10;&#10;Description automatically generated">
            <a:extLst>
              <a:ext uri="{FF2B5EF4-FFF2-40B4-BE49-F238E27FC236}">
                <a16:creationId xmlns:a16="http://schemas.microsoft.com/office/drawing/2014/main" id="{9A41DD54-E8B4-DB01-E844-0BA199336692}"/>
              </a:ext>
            </a:extLst>
          </p:cNvPr>
          <p:cNvPicPr>
            <a:picLocks noChangeAspect="1"/>
          </p:cNvPicPr>
          <p:nvPr userDrawn="1"/>
        </p:nvPicPr>
        <p:blipFill rotWithShape="1">
          <a:blip r:embed="rId3"/>
          <a:srcRect l="64421" t="22753" r="17640" b="19819"/>
          <a:stretch/>
        </p:blipFill>
        <p:spPr>
          <a:xfrm>
            <a:off x="9982201" y="73572"/>
            <a:ext cx="2209800" cy="3979155"/>
          </a:xfrm>
          <a:prstGeom prst="rect">
            <a:avLst/>
          </a:prstGeom>
        </p:spPr>
      </p:pic>
    </p:spTree>
    <p:extLst>
      <p:ext uri="{BB962C8B-B14F-4D97-AF65-F5344CB8AC3E}">
        <p14:creationId xmlns:p14="http://schemas.microsoft.com/office/powerpoint/2010/main" val="224561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0C47C50-13AB-F14F-91FC-FC228D9BD938}"/>
              </a:ext>
            </a:extLst>
          </p:cNvPr>
          <p:cNvSpPr>
            <a:spLocks noGrp="1"/>
          </p:cNvSpPr>
          <p:nvPr>
            <p:ph type="title"/>
          </p:nvPr>
        </p:nvSpPr>
        <p:spPr>
          <a:xfrm>
            <a:off x="642168" y="3135594"/>
            <a:ext cx="3932237" cy="1600200"/>
          </a:xfrm>
        </p:spPr>
        <p:txBody>
          <a:bodyPr anchor="b"/>
          <a:lstStyle>
            <a:lvl1pPr>
              <a:defRPr sz="3200"/>
            </a:lvl1pPr>
          </a:lstStyle>
          <a:p>
            <a:r>
              <a:rPr lang="en-GB"/>
              <a:t>Click to edit Master title style</a:t>
            </a:r>
            <a:endParaRPr lang="en-US"/>
          </a:p>
        </p:txBody>
      </p:sp>
      <p:pic>
        <p:nvPicPr>
          <p:cNvPr id="14" name="Picture 13" descr="A picture containing drawing&#10;&#10;Description automatically generated">
            <a:extLst>
              <a:ext uri="{FF2B5EF4-FFF2-40B4-BE49-F238E27FC236}">
                <a16:creationId xmlns:a16="http://schemas.microsoft.com/office/drawing/2014/main" id="{505EC071-6B2D-434B-A02C-906FEB9811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sp>
        <p:nvSpPr>
          <p:cNvPr id="15" name="Slide Number Placeholder 5">
            <a:extLst>
              <a:ext uri="{FF2B5EF4-FFF2-40B4-BE49-F238E27FC236}">
                <a16:creationId xmlns:a16="http://schemas.microsoft.com/office/drawing/2014/main" id="{D1A42C70-300A-EF45-9B1A-CD7FFB9E482B}"/>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pic>
        <p:nvPicPr>
          <p:cNvPr id="5" name="Picture 4" descr="A group of colorful circles&#10;&#10;Description automatically generated">
            <a:extLst>
              <a:ext uri="{FF2B5EF4-FFF2-40B4-BE49-F238E27FC236}">
                <a16:creationId xmlns:a16="http://schemas.microsoft.com/office/drawing/2014/main" id="{467FA424-6942-C657-CC52-F001480B5307}"/>
              </a:ext>
            </a:extLst>
          </p:cNvPr>
          <p:cNvPicPr>
            <a:picLocks noChangeAspect="1"/>
          </p:cNvPicPr>
          <p:nvPr userDrawn="1"/>
        </p:nvPicPr>
        <p:blipFill rotWithShape="1">
          <a:blip r:embed="rId3"/>
          <a:srcRect t="15329" r="12336"/>
          <a:stretch/>
        </p:blipFill>
        <p:spPr>
          <a:xfrm>
            <a:off x="-430924" y="0"/>
            <a:ext cx="12622924" cy="6858000"/>
          </a:xfrm>
          <a:prstGeom prst="rect">
            <a:avLst/>
          </a:prstGeom>
        </p:spPr>
      </p:pic>
    </p:spTree>
    <p:extLst>
      <p:ext uri="{BB962C8B-B14F-4D97-AF65-F5344CB8AC3E}">
        <p14:creationId xmlns:p14="http://schemas.microsoft.com/office/powerpoint/2010/main" val="40727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B2FF-F043-A145-B82C-B3824B1A50B1}"/>
              </a:ext>
            </a:extLst>
          </p:cNvPr>
          <p:cNvSpPr>
            <a:spLocks noGrp="1"/>
          </p:cNvSpPr>
          <p:nvPr>
            <p:ph type="title"/>
          </p:nvPr>
        </p:nvSpPr>
        <p:spPr/>
        <p:txBody>
          <a:bodyPr/>
          <a:lstStyle>
            <a:lvl1pPr>
              <a:defRPr>
                <a:solidFill>
                  <a:srgbClr val="86B053"/>
                </a:solidFill>
              </a:defRPr>
            </a:lvl1pPr>
          </a:lstStyle>
          <a:p>
            <a:r>
              <a:rPr lang="en-GB"/>
              <a:t>Click to edit Master title style</a:t>
            </a:r>
            <a:endParaRPr lang="en-US"/>
          </a:p>
        </p:txBody>
      </p:sp>
      <p:pic>
        <p:nvPicPr>
          <p:cNvPr id="10" name="Picture 9" descr="A picture containing drawing&#10;&#10;Description automatically generated">
            <a:extLst>
              <a:ext uri="{FF2B5EF4-FFF2-40B4-BE49-F238E27FC236}">
                <a16:creationId xmlns:a16="http://schemas.microsoft.com/office/drawing/2014/main" id="{214789C2-05B0-6E44-A34A-69635AB196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sp>
        <p:nvSpPr>
          <p:cNvPr id="11" name="Content Placeholder 2">
            <a:extLst>
              <a:ext uri="{FF2B5EF4-FFF2-40B4-BE49-F238E27FC236}">
                <a16:creationId xmlns:a16="http://schemas.microsoft.com/office/drawing/2014/main" id="{9745595D-FCF7-8B4D-B398-D2F52FC656F3}"/>
              </a:ext>
            </a:extLst>
          </p:cNvPr>
          <p:cNvSpPr>
            <a:spLocks noGrp="1"/>
          </p:cNvSpPr>
          <p:nvPr>
            <p:ph idx="1"/>
          </p:nvPr>
        </p:nvSpPr>
        <p:spPr>
          <a:xfrm>
            <a:off x="838200" y="1825625"/>
            <a:ext cx="10515600" cy="37300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5">
            <a:extLst>
              <a:ext uri="{FF2B5EF4-FFF2-40B4-BE49-F238E27FC236}">
                <a16:creationId xmlns:a16="http://schemas.microsoft.com/office/drawing/2014/main" id="{CBA96963-BE20-324B-AC08-32FA79DC3DEA}"/>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pic>
        <p:nvPicPr>
          <p:cNvPr id="8" name="Picture 7" descr="A yellow circle with red circles in the middle&#10;&#10;Description automatically generated">
            <a:extLst>
              <a:ext uri="{FF2B5EF4-FFF2-40B4-BE49-F238E27FC236}">
                <a16:creationId xmlns:a16="http://schemas.microsoft.com/office/drawing/2014/main" id="{39F174BB-DD02-2D13-7614-3D0BCCAA9AA3}"/>
              </a:ext>
            </a:extLst>
          </p:cNvPr>
          <p:cNvPicPr>
            <a:picLocks noChangeAspect="1"/>
          </p:cNvPicPr>
          <p:nvPr userDrawn="1"/>
        </p:nvPicPr>
        <p:blipFill rotWithShape="1">
          <a:blip r:embed="rId3"/>
          <a:srcRect l="44072" t="52020" r="32209" b="29677"/>
          <a:stretch/>
        </p:blipFill>
        <p:spPr>
          <a:xfrm>
            <a:off x="3700463" y="5555707"/>
            <a:ext cx="3000374" cy="1302294"/>
          </a:xfrm>
          <a:prstGeom prst="rect">
            <a:avLst/>
          </a:prstGeom>
        </p:spPr>
      </p:pic>
    </p:spTree>
    <p:extLst>
      <p:ext uri="{BB962C8B-B14F-4D97-AF65-F5344CB8AC3E}">
        <p14:creationId xmlns:p14="http://schemas.microsoft.com/office/powerpoint/2010/main" val="376920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4B61-F783-8C42-AEBC-49DC9884D9FD}"/>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6D0FF5A6-0839-5946-9D46-0997BC966F91}"/>
              </a:ext>
            </a:extLst>
          </p:cNvPr>
          <p:cNvSpPr>
            <a:spLocks noGrp="1"/>
          </p:cNvSpPr>
          <p:nvPr>
            <p:ph type="sldNum" sz="quarter" idx="12"/>
          </p:nvPr>
        </p:nvSpPr>
        <p:spPr>
          <a:xfrm>
            <a:off x="8610600" y="6207191"/>
            <a:ext cx="2743200" cy="365125"/>
          </a:xfrm>
        </p:spPr>
        <p:txBody>
          <a:bodyPr/>
          <a:lstStyle/>
          <a:p>
            <a:fld id="{CC9DAAB3-556D-DF48-B564-4B3D9499F2A5}"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6E4F31DF-C909-EA41-96FC-CD03A8AAC8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1" y="5878153"/>
            <a:ext cx="1666782" cy="658077"/>
          </a:xfrm>
          <a:prstGeom prst="rect">
            <a:avLst/>
          </a:prstGeom>
        </p:spPr>
      </p:pic>
      <p:pic>
        <p:nvPicPr>
          <p:cNvPr id="8" name="Picture 7" descr="A black background with green hexagons&#10;&#10;Description automatically generated">
            <a:extLst>
              <a:ext uri="{FF2B5EF4-FFF2-40B4-BE49-F238E27FC236}">
                <a16:creationId xmlns:a16="http://schemas.microsoft.com/office/drawing/2014/main" id="{E7CE57CE-721C-962C-3CF3-F1961C834C09}"/>
              </a:ext>
            </a:extLst>
          </p:cNvPr>
          <p:cNvPicPr>
            <a:picLocks noChangeAspect="1"/>
          </p:cNvPicPr>
          <p:nvPr userDrawn="1"/>
        </p:nvPicPr>
        <p:blipFill rotWithShape="1">
          <a:blip r:embed="rId3"/>
          <a:srcRect l="59698" t="6457" r="17156" b="3898"/>
          <a:stretch/>
        </p:blipFill>
        <p:spPr>
          <a:xfrm>
            <a:off x="9043988" y="-1"/>
            <a:ext cx="3148012" cy="6858001"/>
          </a:xfrm>
          <a:prstGeom prst="rect">
            <a:avLst/>
          </a:prstGeom>
        </p:spPr>
      </p:pic>
    </p:spTree>
    <p:extLst>
      <p:ext uri="{BB962C8B-B14F-4D97-AF65-F5344CB8AC3E}">
        <p14:creationId xmlns:p14="http://schemas.microsoft.com/office/powerpoint/2010/main" val="110048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A06882-DF40-4B48-8FB4-557B0C642497}"/>
              </a:ext>
            </a:extLst>
          </p:cNvPr>
          <p:cNvSpPr>
            <a:spLocks noGrp="1"/>
          </p:cNvSpPr>
          <p:nvPr userDrawn="1">
            <p:ph type="ctrTitle"/>
          </p:nvPr>
        </p:nvSpPr>
        <p:spPr>
          <a:xfrm>
            <a:off x="802517" y="1856096"/>
            <a:ext cx="4717035" cy="1572904"/>
          </a:xfrm>
        </p:spPr>
        <p:txBody>
          <a:bodyPr anchor="ctr">
            <a:noAutofit/>
          </a:bodyPr>
          <a:lstStyle>
            <a:lvl1pPr algn="l">
              <a:defRPr sz="4400"/>
            </a:lvl1pPr>
          </a:lstStyle>
          <a:p>
            <a:r>
              <a:rPr lang="en-GB"/>
              <a:t>Click to edit Master title style</a:t>
            </a:r>
            <a:endParaRPr lang="en-US"/>
          </a:p>
        </p:txBody>
      </p:sp>
      <p:pic>
        <p:nvPicPr>
          <p:cNvPr id="9" name="Picture 8" descr="A picture containing drawing&#10;&#10;Description automatically generated">
            <a:extLst>
              <a:ext uri="{FF2B5EF4-FFF2-40B4-BE49-F238E27FC236}">
                <a16:creationId xmlns:a16="http://schemas.microsoft.com/office/drawing/2014/main" id="{A139F777-21A7-E443-B6E2-BF996C922A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94" b="18182"/>
          <a:stretch/>
        </p:blipFill>
        <p:spPr>
          <a:xfrm>
            <a:off x="535230" y="5332841"/>
            <a:ext cx="2592351" cy="1023509"/>
          </a:xfrm>
          <a:prstGeom prst="rect">
            <a:avLst/>
          </a:prstGeom>
        </p:spPr>
      </p:pic>
      <p:pic>
        <p:nvPicPr>
          <p:cNvPr id="4" name="Picture 3" descr="A group of colorful circles&#10;&#10;Description automatically generated">
            <a:extLst>
              <a:ext uri="{FF2B5EF4-FFF2-40B4-BE49-F238E27FC236}">
                <a16:creationId xmlns:a16="http://schemas.microsoft.com/office/drawing/2014/main" id="{B2DF592C-EA54-4981-636C-9B642154FE26}"/>
              </a:ext>
            </a:extLst>
          </p:cNvPr>
          <p:cNvPicPr>
            <a:picLocks noChangeAspect="1"/>
          </p:cNvPicPr>
          <p:nvPr userDrawn="1"/>
        </p:nvPicPr>
        <p:blipFill rotWithShape="1">
          <a:blip r:embed="rId3"/>
          <a:srcRect l="41274" t="8603" r="5091"/>
          <a:stretch/>
        </p:blipFill>
        <p:spPr>
          <a:xfrm>
            <a:off x="5280696" y="0"/>
            <a:ext cx="6911304" cy="6624640"/>
          </a:xfrm>
          <a:prstGeom prst="rect">
            <a:avLst/>
          </a:prstGeom>
        </p:spPr>
      </p:pic>
    </p:spTree>
    <p:extLst>
      <p:ext uri="{BB962C8B-B14F-4D97-AF65-F5344CB8AC3E}">
        <p14:creationId xmlns:p14="http://schemas.microsoft.com/office/powerpoint/2010/main" val="8310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12F53-DC41-0E59-5862-F59406A749EA}"/>
              </a:ext>
            </a:extLst>
          </p:cNvPr>
          <p:cNvPicPr>
            <a:picLocks noChangeAspect="1"/>
          </p:cNvPicPr>
          <p:nvPr userDrawn="1"/>
        </p:nvPicPr>
        <p:blipFill>
          <a:blip r:embed="rId2"/>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84E359F-69C1-496C-58AE-1B962FACC9D9}"/>
              </a:ext>
            </a:extLst>
          </p:cNvPr>
          <p:cNvSpPr/>
          <p:nvPr userDrawn="1"/>
        </p:nvSpPr>
        <p:spPr>
          <a:xfrm flipV="1">
            <a:off x="0" y="0"/>
            <a:ext cx="12192000" cy="6858000"/>
          </a:xfrm>
          <a:prstGeom prst="rect">
            <a:avLst/>
          </a:prstGeom>
          <a:gradFill flip="none" rotWithShape="1">
            <a:gsLst>
              <a:gs pos="100000">
                <a:schemeClr val="accent1">
                  <a:alpha val="89695"/>
                </a:schemeClr>
              </a:gs>
              <a:gs pos="40000">
                <a:schemeClr val="accent3">
                  <a:alpha val="9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AF9C0-1F0E-AD9E-DDF1-AF72864FBD17}"/>
              </a:ext>
            </a:extLst>
          </p:cNvPr>
          <p:cNvSpPr>
            <a:spLocks noGrp="1"/>
          </p:cNvSpPr>
          <p:nvPr>
            <p:ph type="title"/>
          </p:nvPr>
        </p:nvSpPr>
        <p:spPr>
          <a:xfrm>
            <a:off x="838200" y="365126"/>
            <a:ext cx="8176591" cy="946840"/>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046AB35-88C0-3F80-1247-CB006F47914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8C6E11-7CD1-BEF4-1AD8-0AF6C3F592FF}"/>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5" name="Footer Placeholder 4">
            <a:extLst>
              <a:ext uri="{FF2B5EF4-FFF2-40B4-BE49-F238E27FC236}">
                <a16:creationId xmlns:a16="http://schemas.microsoft.com/office/drawing/2014/main" id="{30AAFA9E-9BC5-F581-175F-2C942C7EC8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D062341-2E2C-C2F8-4D43-06A51F37BDF8}"/>
              </a:ext>
            </a:extLst>
          </p:cNvPr>
          <p:cNvSpPr>
            <a:spLocks noGrp="1"/>
          </p:cNvSpPr>
          <p:nvPr>
            <p:ph type="sldNum" sz="quarter" idx="12"/>
          </p:nvPr>
        </p:nvSpPr>
        <p:spPr/>
        <p:txBody>
          <a:bodyPr/>
          <a:lstStyle/>
          <a:p>
            <a:fld id="{A01FB958-91F0-864A-8ACB-15ADCB262A03}" type="slidenum">
              <a:rPr lang="en-US" smtClean="0"/>
              <a:t>‹#›</a:t>
            </a:fld>
            <a:endParaRPr lang="en-US"/>
          </a:p>
        </p:txBody>
      </p:sp>
      <p:pic>
        <p:nvPicPr>
          <p:cNvPr id="10" name="Graphic 9">
            <a:extLst>
              <a:ext uri="{FF2B5EF4-FFF2-40B4-BE49-F238E27FC236}">
                <a16:creationId xmlns:a16="http://schemas.microsoft.com/office/drawing/2014/main" id="{E32597C2-27E1-3D0D-02C0-A5D7223D3F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09056" y="581509"/>
            <a:ext cx="1944744" cy="514071"/>
          </a:xfrm>
          <a:prstGeom prst="rect">
            <a:avLst/>
          </a:prstGeom>
        </p:spPr>
      </p:pic>
    </p:spTree>
    <p:extLst>
      <p:ext uri="{BB962C8B-B14F-4D97-AF65-F5344CB8AC3E}">
        <p14:creationId xmlns:p14="http://schemas.microsoft.com/office/powerpoint/2010/main" val="308575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7353-1E9C-F0CF-D77A-F029551BC3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B8B4A9-8CF5-1131-A8BE-C4C4AC9E6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02D0AF-1D42-BBC3-4A1D-8B6F0D296CDC}"/>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5" name="Footer Placeholder 4">
            <a:extLst>
              <a:ext uri="{FF2B5EF4-FFF2-40B4-BE49-F238E27FC236}">
                <a16:creationId xmlns:a16="http://schemas.microsoft.com/office/drawing/2014/main" id="{463C5FE1-4277-4E53-4637-3262FC503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727B5D0-C940-A52F-7DDD-FF879AD74F2E}"/>
              </a:ext>
            </a:extLst>
          </p:cNvPr>
          <p:cNvSpPr>
            <a:spLocks noGrp="1"/>
          </p:cNvSpPr>
          <p:nvPr>
            <p:ph type="sldNum" sz="quarter" idx="12"/>
          </p:nvPr>
        </p:nvSpPr>
        <p:spPr/>
        <p:txBody>
          <a:bodyPr/>
          <a:lstStyle/>
          <a:p>
            <a:fld id="{A01FB958-91F0-864A-8ACB-15ADCB262A03}" type="slidenum">
              <a:rPr lang="en-US" smtClean="0"/>
              <a:t>‹#›</a:t>
            </a:fld>
            <a:endParaRPr lang="en-US"/>
          </a:p>
        </p:txBody>
      </p:sp>
      <p:pic>
        <p:nvPicPr>
          <p:cNvPr id="7" name="Graphic 6">
            <a:extLst>
              <a:ext uri="{FF2B5EF4-FFF2-40B4-BE49-F238E27FC236}">
                <a16:creationId xmlns:a16="http://schemas.microsoft.com/office/drawing/2014/main" id="{2AFC8CC4-704C-069B-2825-6FAF4FAA4A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9056" y="581510"/>
            <a:ext cx="1944744" cy="514072"/>
          </a:xfrm>
          <a:prstGeom prst="rect">
            <a:avLst/>
          </a:prstGeom>
        </p:spPr>
      </p:pic>
    </p:spTree>
    <p:extLst>
      <p:ext uri="{BB962C8B-B14F-4D97-AF65-F5344CB8AC3E}">
        <p14:creationId xmlns:p14="http://schemas.microsoft.com/office/powerpoint/2010/main" val="243078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968A-2A71-3515-5ED4-B69E5D6366B0}"/>
              </a:ext>
            </a:extLst>
          </p:cNvPr>
          <p:cNvSpPr>
            <a:spLocks noGrp="1"/>
          </p:cNvSpPr>
          <p:nvPr>
            <p:ph type="title"/>
          </p:nvPr>
        </p:nvSpPr>
        <p:spPr>
          <a:xfrm>
            <a:off x="838200" y="365125"/>
            <a:ext cx="8176591" cy="946841"/>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134313-4D45-5BB3-341C-813AD0F892A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7291889-3729-DC17-D56D-A2D5673604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FF858BD-5CE6-504F-8D0E-38CD691A327E}"/>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6" name="Footer Placeholder 5">
            <a:extLst>
              <a:ext uri="{FF2B5EF4-FFF2-40B4-BE49-F238E27FC236}">
                <a16:creationId xmlns:a16="http://schemas.microsoft.com/office/drawing/2014/main" id="{61622C22-9070-1941-6C6A-D61F5F83B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93E8378-80E3-028A-3539-3207607E99B0}"/>
              </a:ext>
            </a:extLst>
          </p:cNvPr>
          <p:cNvSpPr>
            <a:spLocks noGrp="1"/>
          </p:cNvSpPr>
          <p:nvPr>
            <p:ph type="sldNum" sz="quarter" idx="12"/>
          </p:nvPr>
        </p:nvSpPr>
        <p:spPr/>
        <p:txBody>
          <a:bodyPr/>
          <a:lstStyle/>
          <a:p>
            <a:fld id="{A01FB958-91F0-864A-8ACB-15ADCB262A03}" type="slidenum">
              <a:rPr lang="en-US" smtClean="0"/>
              <a:t>‹#›</a:t>
            </a:fld>
            <a:endParaRPr lang="en-US"/>
          </a:p>
        </p:txBody>
      </p:sp>
      <p:pic>
        <p:nvPicPr>
          <p:cNvPr id="8" name="Graphic 7">
            <a:extLst>
              <a:ext uri="{FF2B5EF4-FFF2-40B4-BE49-F238E27FC236}">
                <a16:creationId xmlns:a16="http://schemas.microsoft.com/office/drawing/2014/main" id="{BE3A2F64-2993-9569-495D-E6776464E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9056" y="581510"/>
            <a:ext cx="1944744" cy="514072"/>
          </a:xfrm>
          <a:prstGeom prst="rect">
            <a:avLst/>
          </a:prstGeom>
        </p:spPr>
      </p:pic>
    </p:spTree>
    <p:extLst>
      <p:ext uri="{BB962C8B-B14F-4D97-AF65-F5344CB8AC3E}">
        <p14:creationId xmlns:p14="http://schemas.microsoft.com/office/powerpoint/2010/main" val="44724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7DCE34-E1E5-51D7-14FF-4980370D3FB3}"/>
              </a:ext>
            </a:extLst>
          </p:cNvPr>
          <p:cNvPicPr>
            <a:picLocks noChangeAspect="1"/>
          </p:cNvPicPr>
          <p:nvPr userDrawn="1"/>
        </p:nvPicPr>
        <p:blipFill>
          <a:blip r:embed="rId2"/>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1757DD4E-CD00-B8DE-FD05-9776512589CB}"/>
              </a:ext>
            </a:extLst>
          </p:cNvPr>
          <p:cNvSpPr/>
          <p:nvPr userDrawn="1"/>
        </p:nvSpPr>
        <p:spPr>
          <a:xfrm flipV="1">
            <a:off x="0" y="0"/>
            <a:ext cx="12192000" cy="6858000"/>
          </a:xfrm>
          <a:prstGeom prst="rect">
            <a:avLst/>
          </a:prstGeom>
          <a:gradFill flip="none" rotWithShape="1">
            <a:gsLst>
              <a:gs pos="100000">
                <a:schemeClr val="accent1">
                  <a:alpha val="89695"/>
                </a:schemeClr>
              </a:gs>
              <a:gs pos="40000">
                <a:schemeClr val="accent3">
                  <a:alpha val="9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4968A-2A71-3515-5ED4-B69E5D6366B0}"/>
              </a:ext>
            </a:extLst>
          </p:cNvPr>
          <p:cNvSpPr>
            <a:spLocks noGrp="1"/>
          </p:cNvSpPr>
          <p:nvPr>
            <p:ph type="title"/>
          </p:nvPr>
        </p:nvSpPr>
        <p:spPr>
          <a:xfrm>
            <a:off x="838200" y="365125"/>
            <a:ext cx="8176591" cy="946841"/>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F134313-4D45-5BB3-341C-813AD0F892A6}"/>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7291889-3729-DC17-D56D-A2D567360492}"/>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FF858BD-5CE6-504F-8D0E-38CD691A327E}"/>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6" name="Footer Placeholder 5">
            <a:extLst>
              <a:ext uri="{FF2B5EF4-FFF2-40B4-BE49-F238E27FC236}">
                <a16:creationId xmlns:a16="http://schemas.microsoft.com/office/drawing/2014/main" id="{61622C22-9070-1941-6C6A-D61F5F83B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93E8378-80E3-028A-3539-3207607E99B0}"/>
              </a:ext>
            </a:extLst>
          </p:cNvPr>
          <p:cNvSpPr>
            <a:spLocks noGrp="1"/>
          </p:cNvSpPr>
          <p:nvPr>
            <p:ph type="sldNum" sz="quarter" idx="12"/>
          </p:nvPr>
        </p:nvSpPr>
        <p:spPr/>
        <p:txBody>
          <a:bodyPr/>
          <a:lstStyle/>
          <a:p>
            <a:fld id="{A01FB958-91F0-864A-8ACB-15ADCB262A03}" type="slidenum">
              <a:rPr lang="en-US" smtClean="0"/>
              <a:t>‹#›</a:t>
            </a:fld>
            <a:endParaRPr lang="en-US"/>
          </a:p>
        </p:txBody>
      </p:sp>
      <p:pic>
        <p:nvPicPr>
          <p:cNvPr id="12" name="Graphic 11">
            <a:extLst>
              <a:ext uri="{FF2B5EF4-FFF2-40B4-BE49-F238E27FC236}">
                <a16:creationId xmlns:a16="http://schemas.microsoft.com/office/drawing/2014/main" id="{10C031A0-3DD6-CE83-6517-A73BA4DBDF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09056" y="581509"/>
            <a:ext cx="1944744" cy="514071"/>
          </a:xfrm>
          <a:prstGeom prst="rect">
            <a:avLst/>
          </a:prstGeom>
        </p:spPr>
      </p:pic>
    </p:spTree>
    <p:extLst>
      <p:ext uri="{BB962C8B-B14F-4D97-AF65-F5344CB8AC3E}">
        <p14:creationId xmlns:p14="http://schemas.microsoft.com/office/powerpoint/2010/main" val="429110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3E7AA-44B0-A501-E8F8-0652315091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458BAD-9652-ADC5-82E2-8E80ADF29EC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9EF5D4-9644-E9C4-A49F-25C9C6121C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6AD8C8-7117-C23C-CB0C-71876395F3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47EE851-4694-5604-2015-A88F9AC9055E}"/>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8" name="Footer Placeholder 7">
            <a:extLst>
              <a:ext uri="{FF2B5EF4-FFF2-40B4-BE49-F238E27FC236}">
                <a16:creationId xmlns:a16="http://schemas.microsoft.com/office/drawing/2014/main" id="{2BB4D046-D723-EC4A-5D0E-B083F9C765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9D47466-5A7D-C1D3-E1BD-29D0B3436F1E}"/>
              </a:ext>
            </a:extLst>
          </p:cNvPr>
          <p:cNvSpPr>
            <a:spLocks noGrp="1"/>
          </p:cNvSpPr>
          <p:nvPr>
            <p:ph type="sldNum" sz="quarter" idx="12"/>
          </p:nvPr>
        </p:nvSpPr>
        <p:spPr/>
        <p:txBody>
          <a:bodyPr/>
          <a:lstStyle/>
          <a:p>
            <a:fld id="{A01FB958-91F0-864A-8ACB-15ADCB262A03}" type="slidenum">
              <a:rPr lang="en-US" smtClean="0"/>
              <a:t>‹#›</a:t>
            </a:fld>
            <a:endParaRPr lang="en-US"/>
          </a:p>
        </p:txBody>
      </p:sp>
      <p:sp>
        <p:nvSpPr>
          <p:cNvPr id="10" name="Title 1">
            <a:extLst>
              <a:ext uri="{FF2B5EF4-FFF2-40B4-BE49-F238E27FC236}">
                <a16:creationId xmlns:a16="http://schemas.microsoft.com/office/drawing/2014/main" id="{1140BAA5-68B2-6038-A5CE-D7B926C79BBA}"/>
              </a:ext>
            </a:extLst>
          </p:cNvPr>
          <p:cNvSpPr>
            <a:spLocks noGrp="1"/>
          </p:cNvSpPr>
          <p:nvPr>
            <p:ph type="title"/>
          </p:nvPr>
        </p:nvSpPr>
        <p:spPr>
          <a:xfrm>
            <a:off x="838200" y="365126"/>
            <a:ext cx="8176591" cy="946840"/>
          </a:xfrm>
          <a:prstGeom prst="rect">
            <a:avLst/>
          </a:prstGeom>
        </p:spPr>
        <p:txBody>
          <a:bodyPr/>
          <a:lstStyle/>
          <a:p>
            <a:r>
              <a:rPr lang="en-GB"/>
              <a:t>Click to edit Master title style</a:t>
            </a:r>
            <a:endParaRPr lang="en-US"/>
          </a:p>
        </p:txBody>
      </p:sp>
      <p:pic>
        <p:nvPicPr>
          <p:cNvPr id="11" name="Graphic 10">
            <a:extLst>
              <a:ext uri="{FF2B5EF4-FFF2-40B4-BE49-F238E27FC236}">
                <a16:creationId xmlns:a16="http://schemas.microsoft.com/office/drawing/2014/main" id="{727C9CE7-8451-C0B7-F5E9-F6667292F4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9056" y="581510"/>
            <a:ext cx="1944744" cy="514072"/>
          </a:xfrm>
          <a:prstGeom prst="rect">
            <a:avLst/>
          </a:prstGeom>
        </p:spPr>
      </p:pic>
    </p:spTree>
    <p:extLst>
      <p:ext uri="{BB962C8B-B14F-4D97-AF65-F5344CB8AC3E}">
        <p14:creationId xmlns:p14="http://schemas.microsoft.com/office/powerpoint/2010/main" val="159770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0BB24D3-4D0B-F801-9575-8C53254B4B27}"/>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4" name="Footer Placeholder 3">
            <a:extLst>
              <a:ext uri="{FF2B5EF4-FFF2-40B4-BE49-F238E27FC236}">
                <a16:creationId xmlns:a16="http://schemas.microsoft.com/office/drawing/2014/main" id="{CC147F8A-1254-45D7-52F0-105FCE58B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789A83-2433-FEC3-1C75-D014DCA250EE}"/>
              </a:ext>
            </a:extLst>
          </p:cNvPr>
          <p:cNvSpPr>
            <a:spLocks noGrp="1"/>
          </p:cNvSpPr>
          <p:nvPr>
            <p:ph type="sldNum" sz="quarter" idx="12"/>
          </p:nvPr>
        </p:nvSpPr>
        <p:spPr/>
        <p:txBody>
          <a:bodyPr/>
          <a:lstStyle/>
          <a:p>
            <a:fld id="{A01FB958-91F0-864A-8ACB-15ADCB262A03}" type="slidenum">
              <a:rPr lang="en-US" smtClean="0"/>
              <a:t>‹#›</a:t>
            </a:fld>
            <a:endParaRPr lang="en-US"/>
          </a:p>
        </p:txBody>
      </p:sp>
      <p:pic>
        <p:nvPicPr>
          <p:cNvPr id="6" name="Graphic 5">
            <a:extLst>
              <a:ext uri="{FF2B5EF4-FFF2-40B4-BE49-F238E27FC236}">
                <a16:creationId xmlns:a16="http://schemas.microsoft.com/office/drawing/2014/main" id="{1EA1CED3-3243-9B11-FE16-7086BFE6E3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9056" y="581510"/>
            <a:ext cx="1944744" cy="514072"/>
          </a:xfrm>
          <a:prstGeom prst="rect">
            <a:avLst/>
          </a:prstGeom>
        </p:spPr>
      </p:pic>
    </p:spTree>
    <p:extLst>
      <p:ext uri="{BB962C8B-B14F-4D97-AF65-F5344CB8AC3E}">
        <p14:creationId xmlns:p14="http://schemas.microsoft.com/office/powerpoint/2010/main" val="242115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4C4DF-44A5-770F-7045-EBF72A6B92EF}"/>
              </a:ext>
            </a:extLst>
          </p:cNvPr>
          <p:cNvSpPr>
            <a:spLocks noGrp="1"/>
          </p:cNvSpPr>
          <p:nvPr>
            <p:ph type="dt" sz="half" idx="10"/>
          </p:nvPr>
        </p:nvSpPr>
        <p:spPr/>
        <p:txBody>
          <a:bodyPr/>
          <a:lstStyle/>
          <a:p>
            <a:fld id="{E76BDAA9-F591-F44A-B572-98D3694B7E3D}" type="datetimeFigureOut">
              <a:rPr lang="en-US" smtClean="0"/>
              <a:t>3/10/2025</a:t>
            </a:fld>
            <a:endParaRPr lang="en-US"/>
          </a:p>
        </p:txBody>
      </p:sp>
      <p:sp>
        <p:nvSpPr>
          <p:cNvPr id="3" name="Footer Placeholder 2">
            <a:extLst>
              <a:ext uri="{FF2B5EF4-FFF2-40B4-BE49-F238E27FC236}">
                <a16:creationId xmlns:a16="http://schemas.microsoft.com/office/drawing/2014/main" id="{C650012F-413E-F40A-9076-A97CDA5F23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4A0642C-6564-3248-4EFC-17D88CD0A197}"/>
              </a:ext>
            </a:extLst>
          </p:cNvPr>
          <p:cNvSpPr>
            <a:spLocks noGrp="1"/>
          </p:cNvSpPr>
          <p:nvPr>
            <p:ph type="sldNum" sz="quarter" idx="12"/>
          </p:nvPr>
        </p:nvSpPr>
        <p:spPr/>
        <p:txBody>
          <a:bodyPr/>
          <a:lstStyle/>
          <a:p>
            <a:fld id="{A01FB958-91F0-864A-8ACB-15ADCB262A03}" type="slidenum">
              <a:rPr lang="en-US" smtClean="0"/>
              <a:t>‹#›</a:t>
            </a:fld>
            <a:endParaRPr lang="en-US"/>
          </a:p>
        </p:txBody>
      </p:sp>
    </p:spTree>
    <p:extLst>
      <p:ext uri="{BB962C8B-B14F-4D97-AF65-F5344CB8AC3E}">
        <p14:creationId xmlns:p14="http://schemas.microsoft.com/office/powerpoint/2010/main" val="131483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6829D-BB97-B93D-01B1-7C9B861FFC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31F9073-3E1F-93FF-2B75-8B4DD15659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59FF5D-7318-42CE-8372-EE7838391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2"/>
                </a:solidFill>
              </a:defRPr>
            </a:lvl1pPr>
          </a:lstStyle>
          <a:p>
            <a:fld id="{E76BDAA9-F591-F44A-B572-98D3694B7E3D}" type="datetimeFigureOut">
              <a:rPr lang="en-US" smtClean="0"/>
              <a:pPr/>
              <a:t>3/10/2025</a:t>
            </a:fld>
            <a:endParaRPr lang="en-US"/>
          </a:p>
        </p:txBody>
      </p:sp>
      <p:sp>
        <p:nvSpPr>
          <p:cNvPr id="5" name="Footer Placeholder 4">
            <a:extLst>
              <a:ext uri="{FF2B5EF4-FFF2-40B4-BE49-F238E27FC236}">
                <a16:creationId xmlns:a16="http://schemas.microsoft.com/office/drawing/2014/main" id="{382FBC62-DB8A-92C9-C980-79CBAF6A9D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00A42100-D855-4B5E-D115-1069D86ED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2"/>
                </a:solidFill>
              </a:defRPr>
            </a:lvl1pPr>
          </a:lstStyle>
          <a:p>
            <a:fld id="{A01FB958-91F0-864A-8ACB-15ADCB262A03}" type="slidenum">
              <a:rPr lang="en-US" smtClean="0"/>
              <a:pPr/>
              <a:t>‹#›</a:t>
            </a:fld>
            <a:endParaRPr lang="en-US"/>
          </a:p>
        </p:txBody>
      </p:sp>
    </p:spTree>
    <p:extLst>
      <p:ext uri="{BB962C8B-B14F-4D97-AF65-F5344CB8AC3E}">
        <p14:creationId xmlns:p14="http://schemas.microsoft.com/office/powerpoint/2010/main" val="391157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60"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b="1" kern="1200">
          <a:solidFill>
            <a:schemeClr val="accent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9130A-73FB-D444-9A62-A392F4F17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ABAD38-9C0A-674B-AA9B-45AD324AF8A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6D51EDFD-A034-0247-933D-68B0D960D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DAAB3-556D-DF48-B564-4B3D9499F2A5}" type="slidenum">
              <a:rPr lang="en-US" smtClean="0"/>
              <a:t>‹#›</a:t>
            </a:fld>
            <a:endParaRPr lang="en-US"/>
          </a:p>
        </p:txBody>
      </p:sp>
    </p:spTree>
    <p:extLst>
      <p:ext uri="{BB962C8B-B14F-4D97-AF65-F5344CB8AC3E}">
        <p14:creationId xmlns:p14="http://schemas.microsoft.com/office/powerpoint/2010/main" val="15019219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3800" b="1" i="0" kern="1200">
          <a:solidFill>
            <a:schemeClr val="tx1">
              <a:lumMod val="50000"/>
              <a:lumOff val="50000"/>
            </a:schemeClr>
          </a:solidFill>
          <a:latin typeface="Raleway SemiBold"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D7D5C492-02A3-34FE-C439-4D949C506D3B}"/>
              </a:ext>
            </a:extLst>
          </p:cNvPr>
          <p:cNvPicPr>
            <a:picLocks noChangeAspect="1"/>
          </p:cNvPicPr>
          <p:nvPr/>
        </p:nvPicPr>
        <p:blipFill>
          <a:blip r:embed="rId2"/>
          <a:stretch>
            <a:fillRect/>
          </a:stretch>
        </p:blipFill>
        <p:spPr>
          <a:xfrm>
            <a:off x="10272105" y="5818328"/>
            <a:ext cx="1705573" cy="1039672"/>
          </a:xfrm>
          <a:prstGeom prst="rect">
            <a:avLst/>
          </a:prstGeom>
        </p:spPr>
      </p:pic>
      <p:sp>
        <p:nvSpPr>
          <p:cNvPr id="5" name="Subtitle 4">
            <a:extLst>
              <a:ext uri="{FF2B5EF4-FFF2-40B4-BE49-F238E27FC236}">
                <a16:creationId xmlns:a16="http://schemas.microsoft.com/office/drawing/2014/main" id="{B7382689-D4EA-E569-DFA8-B66B0EC35C21}"/>
              </a:ext>
            </a:extLst>
          </p:cNvPr>
          <p:cNvSpPr>
            <a:spLocks noGrp="1"/>
          </p:cNvSpPr>
          <p:nvPr>
            <p:ph type="subTitle" idx="1"/>
          </p:nvPr>
        </p:nvSpPr>
        <p:spPr>
          <a:xfrm>
            <a:off x="5293567" y="1437336"/>
            <a:ext cx="9144000" cy="1655762"/>
          </a:xfrm>
        </p:spPr>
        <p:txBody>
          <a:bodyPr/>
          <a:lstStyle/>
          <a:p>
            <a:r>
              <a:rPr lang="en-IE" dirty="0"/>
              <a:t>Longford Westmeath ETB</a:t>
            </a:r>
          </a:p>
        </p:txBody>
      </p:sp>
    </p:spTree>
    <p:extLst>
      <p:ext uri="{BB962C8B-B14F-4D97-AF65-F5344CB8AC3E}">
        <p14:creationId xmlns:p14="http://schemas.microsoft.com/office/powerpoint/2010/main" val="335034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6043-9B04-C645-AB75-70535AD47227}"/>
              </a:ext>
            </a:extLst>
          </p:cNvPr>
          <p:cNvSpPr>
            <a:spLocks noGrp="1"/>
          </p:cNvSpPr>
          <p:nvPr>
            <p:ph type="title"/>
          </p:nvPr>
        </p:nvSpPr>
        <p:spPr>
          <a:xfrm>
            <a:off x="581640" y="199809"/>
            <a:ext cx="10515600" cy="1325563"/>
          </a:xfrm>
        </p:spPr>
        <p:txBody>
          <a:bodyPr/>
          <a:lstStyle/>
          <a:p>
            <a:r>
              <a:rPr lang="en-US" dirty="0">
                <a:solidFill>
                  <a:srgbClr val="F7921D"/>
                </a:solidFill>
              </a:rPr>
              <a:t>Digital Skills Pathways 2025</a:t>
            </a:r>
          </a:p>
        </p:txBody>
      </p:sp>
      <p:sp>
        <p:nvSpPr>
          <p:cNvPr id="3" name="Content Placeholder 2">
            <a:extLst>
              <a:ext uri="{FF2B5EF4-FFF2-40B4-BE49-F238E27FC236}">
                <a16:creationId xmlns:a16="http://schemas.microsoft.com/office/drawing/2014/main" id="{47F8F05A-4039-9048-B321-927567AC1BE9}"/>
              </a:ext>
            </a:extLst>
          </p:cNvPr>
          <p:cNvSpPr>
            <a:spLocks noGrp="1"/>
          </p:cNvSpPr>
          <p:nvPr>
            <p:ph idx="4294967295"/>
          </p:nvPr>
        </p:nvSpPr>
        <p:spPr>
          <a:xfrm>
            <a:off x="838200" y="1825625"/>
            <a:ext cx="10515600" cy="4089400"/>
          </a:xfrm>
        </p:spPr>
        <p:txBody>
          <a:bodyPr/>
          <a:lstStyle/>
          <a:p>
            <a:r>
              <a:rPr lang="en-US"/>
              <a:t>Lorum Ipsum</a:t>
            </a:r>
          </a:p>
        </p:txBody>
      </p:sp>
      <p:graphicFrame>
        <p:nvGraphicFramePr>
          <p:cNvPr id="4" name="Table 3">
            <a:extLst>
              <a:ext uri="{FF2B5EF4-FFF2-40B4-BE49-F238E27FC236}">
                <a16:creationId xmlns:a16="http://schemas.microsoft.com/office/drawing/2014/main" id="{4BC30E1C-6B74-4338-C5CC-D8075024A380}"/>
              </a:ext>
            </a:extLst>
          </p:cNvPr>
          <p:cNvGraphicFramePr>
            <a:graphicFrameLocks noGrp="1"/>
          </p:cNvGraphicFramePr>
          <p:nvPr/>
        </p:nvGraphicFramePr>
        <p:xfrm>
          <a:off x="581638" y="1204617"/>
          <a:ext cx="9640787" cy="4564431"/>
        </p:xfrm>
        <a:graphic>
          <a:graphicData uri="http://schemas.openxmlformats.org/drawingml/2006/table">
            <a:tbl>
              <a:tblPr firstRow="1" bandRow="1">
                <a:tableStyleId>{5C22544A-7EE6-4342-B048-85BDC9FD1C3A}</a:tableStyleId>
              </a:tblPr>
              <a:tblGrid>
                <a:gridCol w="1110563">
                  <a:extLst>
                    <a:ext uri="{9D8B030D-6E8A-4147-A177-3AD203B41FA5}">
                      <a16:colId xmlns:a16="http://schemas.microsoft.com/office/drawing/2014/main" val="1059036243"/>
                    </a:ext>
                  </a:extLst>
                </a:gridCol>
                <a:gridCol w="312698">
                  <a:extLst>
                    <a:ext uri="{9D8B030D-6E8A-4147-A177-3AD203B41FA5}">
                      <a16:colId xmlns:a16="http://schemas.microsoft.com/office/drawing/2014/main" val="3394122791"/>
                    </a:ext>
                  </a:extLst>
                </a:gridCol>
                <a:gridCol w="263206">
                  <a:extLst>
                    <a:ext uri="{9D8B030D-6E8A-4147-A177-3AD203B41FA5}">
                      <a16:colId xmlns:a16="http://schemas.microsoft.com/office/drawing/2014/main" val="1797616485"/>
                    </a:ext>
                  </a:extLst>
                </a:gridCol>
                <a:gridCol w="331430">
                  <a:extLst>
                    <a:ext uri="{9D8B030D-6E8A-4147-A177-3AD203B41FA5}">
                      <a16:colId xmlns:a16="http://schemas.microsoft.com/office/drawing/2014/main" val="3839068997"/>
                    </a:ext>
                  </a:extLst>
                </a:gridCol>
                <a:gridCol w="331430">
                  <a:extLst>
                    <a:ext uri="{9D8B030D-6E8A-4147-A177-3AD203B41FA5}">
                      <a16:colId xmlns:a16="http://schemas.microsoft.com/office/drawing/2014/main" val="2617592630"/>
                    </a:ext>
                  </a:extLst>
                </a:gridCol>
                <a:gridCol w="331430">
                  <a:extLst>
                    <a:ext uri="{9D8B030D-6E8A-4147-A177-3AD203B41FA5}">
                      <a16:colId xmlns:a16="http://schemas.microsoft.com/office/drawing/2014/main" val="1710812811"/>
                    </a:ext>
                  </a:extLst>
                </a:gridCol>
                <a:gridCol w="331430">
                  <a:extLst>
                    <a:ext uri="{9D8B030D-6E8A-4147-A177-3AD203B41FA5}">
                      <a16:colId xmlns:a16="http://schemas.microsoft.com/office/drawing/2014/main" val="2341152552"/>
                    </a:ext>
                  </a:extLst>
                </a:gridCol>
                <a:gridCol w="331430">
                  <a:extLst>
                    <a:ext uri="{9D8B030D-6E8A-4147-A177-3AD203B41FA5}">
                      <a16:colId xmlns:a16="http://schemas.microsoft.com/office/drawing/2014/main" val="188590060"/>
                    </a:ext>
                  </a:extLst>
                </a:gridCol>
                <a:gridCol w="331430">
                  <a:extLst>
                    <a:ext uri="{9D8B030D-6E8A-4147-A177-3AD203B41FA5}">
                      <a16:colId xmlns:a16="http://schemas.microsoft.com/office/drawing/2014/main" val="1594343412"/>
                    </a:ext>
                  </a:extLst>
                </a:gridCol>
                <a:gridCol w="331430">
                  <a:extLst>
                    <a:ext uri="{9D8B030D-6E8A-4147-A177-3AD203B41FA5}">
                      <a16:colId xmlns:a16="http://schemas.microsoft.com/office/drawing/2014/main" val="2991746321"/>
                    </a:ext>
                  </a:extLst>
                </a:gridCol>
                <a:gridCol w="331430">
                  <a:extLst>
                    <a:ext uri="{9D8B030D-6E8A-4147-A177-3AD203B41FA5}">
                      <a16:colId xmlns:a16="http://schemas.microsoft.com/office/drawing/2014/main" val="2149275168"/>
                    </a:ext>
                  </a:extLst>
                </a:gridCol>
                <a:gridCol w="331430">
                  <a:extLst>
                    <a:ext uri="{9D8B030D-6E8A-4147-A177-3AD203B41FA5}">
                      <a16:colId xmlns:a16="http://schemas.microsoft.com/office/drawing/2014/main" val="2333671277"/>
                    </a:ext>
                  </a:extLst>
                </a:gridCol>
                <a:gridCol w="331430">
                  <a:extLst>
                    <a:ext uri="{9D8B030D-6E8A-4147-A177-3AD203B41FA5}">
                      <a16:colId xmlns:a16="http://schemas.microsoft.com/office/drawing/2014/main" val="2284148002"/>
                    </a:ext>
                  </a:extLst>
                </a:gridCol>
                <a:gridCol w="331430">
                  <a:extLst>
                    <a:ext uri="{9D8B030D-6E8A-4147-A177-3AD203B41FA5}">
                      <a16:colId xmlns:a16="http://schemas.microsoft.com/office/drawing/2014/main" val="795057521"/>
                    </a:ext>
                  </a:extLst>
                </a:gridCol>
                <a:gridCol w="331430">
                  <a:extLst>
                    <a:ext uri="{9D8B030D-6E8A-4147-A177-3AD203B41FA5}">
                      <a16:colId xmlns:a16="http://schemas.microsoft.com/office/drawing/2014/main" val="1633424881"/>
                    </a:ext>
                  </a:extLst>
                </a:gridCol>
                <a:gridCol w="331430">
                  <a:extLst>
                    <a:ext uri="{9D8B030D-6E8A-4147-A177-3AD203B41FA5}">
                      <a16:colId xmlns:a16="http://schemas.microsoft.com/office/drawing/2014/main" val="2597359232"/>
                    </a:ext>
                  </a:extLst>
                </a:gridCol>
                <a:gridCol w="331430">
                  <a:extLst>
                    <a:ext uri="{9D8B030D-6E8A-4147-A177-3AD203B41FA5}">
                      <a16:colId xmlns:a16="http://schemas.microsoft.com/office/drawing/2014/main" val="2819051905"/>
                    </a:ext>
                  </a:extLst>
                </a:gridCol>
                <a:gridCol w="331430">
                  <a:extLst>
                    <a:ext uri="{9D8B030D-6E8A-4147-A177-3AD203B41FA5}">
                      <a16:colId xmlns:a16="http://schemas.microsoft.com/office/drawing/2014/main" val="2748388594"/>
                    </a:ext>
                  </a:extLst>
                </a:gridCol>
                <a:gridCol w="331430">
                  <a:extLst>
                    <a:ext uri="{9D8B030D-6E8A-4147-A177-3AD203B41FA5}">
                      <a16:colId xmlns:a16="http://schemas.microsoft.com/office/drawing/2014/main" val="251230514"/>
                    </a:ext>
                  </a:extLst>
                </a:gridCol>
                <a:gridCol w="331430">
                  <a:extLst>
                    <a:ext uri="{9D8B030D-6E8A-4147-A177-3AD203B41FA5}">
                      <a16:colId xmlns:a16="http://schemas.microsoft.com/office/drawing/2014/main" val="4063440406"/>
                    </a:ext>
                  </a:extLst>
                </a:gridCol>
                <a:gridCol w="331430">
                  <a:extLst>
                    <a:ext uri="{9D8B030D-6E8A-4147-A177-3AD203B41FA5}">
                      <a16:colId xmlns:a16="http://schemas.microsoft.com/office/drawing/2014/main" val="3911482470"/>
                    </a:ext>
                  </a:extLst>
                </a:gridCol>
                <a:gridCol w="331430">
                  <a:extLst>
                    <a:ext uri="{9D8B030D-6E8A-4147-A177-3AD203B41FA5}">
                      <a16:colId xmlns:a16="http://schemas.microsoft.com/office/drawing/2014/main" val="600875650"/>
                    </a:ext>
                  </a:extLst>
                </a:gridCol>
                <a:gridCol w="331430">
                  <a:extLst>
                    <a:ext uri="{9D8B030D-6E8A-4147-A177-3AD203B41FA5}">
                      <a16:colId xmlns:a16="http://schemas.microsoft.com/office/drawing/2014/main" val="1647824984"/>
                    </a:ext>
                  </a:extLst>
                </a:gridCol>
                <a:gridCol w="331430">
                  <a:extLst>
                    <a:ext uri="{9D8B030D-6E8A-4147-A177-3AD203B41FA5}">
                      <a16:colId xmlns:a16="http://schemas.microsoft.com/office/drawing/2014/main" val="2539451563"/>
                    </a:ext>
                  </a:extLst>
                </a:gridCol>
                <a:gridCol w="331430">
                  <a:extLst>
                    <a:ext uri="{9D8B030D-6E8A-4147-A177-3AD203B41FA5}">
                      <a16:colId xmlns:a16="http://schemas.microsoft.com/office/drawing/2014/main" val="4219911022"/>
                    </a:ext>
                  </a:extLst>
                </a:gridCol>
                <a:gridCol w="331430">
                  <a:extLst>
                    <a:ext uri="{9D8B030D-6E8A-4147-A177-3AD203B41FA5}">
                      <a16:colId xmlns:a16="http://schemas.microsoft.com/office/drawing/2014/main" val="1984501607"/>
                    </a:ext>
                  </a:extLst>
                </a:gridCol>
                <a:gridCol w="331430">
                  <a:extLst>
                    <a:ext uri="{9D8B030D-6E8A-4147-A177-3AD203B41FA5}">
                      <a16:colId xmlns:a16="http://schemas.microsoft.com/office/drawing/2014/main" val="895521122"/>
                    </a:ext>
                  </a:extLst>
                </a:gridCol>
              </a:tblGrid>
              <a:tr h="1933195">
                <a:tc>
                  <a:txBody>
                    <a:bodyPr/>
                    <a:lstStyle/>
                    <a:p>
                      <a:r>
                        <a:rPr lang="en-IE" sz="1200" dirty="0"/>
                        <a:t>Skills</a:t>
                      </a:r>
                    </a:p>
                    <a:p>
                      <a:r>
                        <a:rPr lang="en-IE" sz="1200" dirty="0"/>
                        <a:t>Focus </a:t>
                      </a:r>
                    </a:p>
                  </a:txBody>
                  <a:tcPr>
                    <a:solidFill>
                      <a:schemeClr val="accent1"/>
                    </a:solidFill>
                  </a:tcPr>
                </a:tc>
                <a:tc>
                  <a:txBody>
                    <a:bodyPr/>
                    <a:lstStyle/>
                    <a:p>
                      <a:pPr marL="0" algn="l" defTabSz="914400" rtl="0" eaLnBrk="1" latinLnBrk="0" hangingPunct="1"/>
                      <a:r>
                        <a:rPr lang="en-IE" sz="1000" b="0" kern="1200" dirty="0">
                          <a:solidFill>
                            <a:schemeClr val="bg1"/>
                          </a:solidFill>
                          <a:latin typeface="+mj-lt"/>
                          <a:ea typeface="+mn-ea"/>
                          <a:cs typeface="+mn-cs"/>
                        </a:rPr>
                        <a:t>Online Learning Skills</a:t>
                      </a: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ICDL Essentials</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MOS Word </a:t>
                      </a:r>
                    </a:p>
                  </a:txBody>
                  <a:tcPr vert="vert270">
                    <a:solidFill>
                      <a:schemeClr val="accent6">
                        <a:lumMod val="60000"/>
                        <a:lumOff val="40000"/>
                      </a:schemeClr>
                    </a:solidFill>
                  </a:tcPr>
                </a:tc>
                <a:tc>
                  <a:txBody>
                    <a:bodyPr/>
                    <a:lstStyle/>
                    <a:p>
                      <a:pPr marL="0" algn="l" defTabSz="914400" rtl="0" eaLnBrk="1" latinLnBrk="0" hangingPunct="1"/>
                      <a:r>
                        <a:rPr lang="en-IE" sz="1000" b="0" kern="1200">
                          <a:solidFill>
                            <a:schemeClr val="bg1"/>
                          </a:solidFill>
                          <a:latin typeface="+mj-lt"/>
                          <a:ea typeface="+mn-ea"/>
                          <a:cs typeface="+mn-cs"/>
                        </a:rPr>
                        <a:t>MOS Word Expert</a:t>
                      </a: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MOS PowerPoint</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MOS Excel</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MOS Excel Expert </a:t>
                      </a: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MOS Access</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a:solidFill>
                            <a:schemeClr val="bg1"/>
                          </a:solidFill>
                          <a:latin typeface="+mj-lt"/>
                          <a:ea typeface="+mn-ea"/>
                          <a:cs typeface="+mn-cs"/>
                        </a:rPr>
                        <a:t>ICDL Cybersecurity </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ICDL Online Collaboration</a:t>
                      </a:r>
                    </a:p>
                  </a:txBody>
                  <a:tcPr vert="vert270">
                    <a:solidFill>
                      <a:schemeClr val="accent6">
                        <a:lumMod val="60000"/>
                        <a:lumOff val="40000"/>
                      </a:schemeClr>
                    </a:solidFill>
                  </a:tcPr>
                </a:tc>
                <a:tc>
                  <a:txBody>
                    <a:bodyPr/>
                    <a:lstStyle/>
                    <a:p>
                      <a:pPr marL="0" algn="l" defTabSz="914400" rtl="0" eaLnBrk="1" latinLnBrk="0" hangingPunct="1"/>
                      <a:r>
                        <a:rPr lang="en-IE" sz="1000" b="0" kern="1200">
                          <a:solidFill>
                            <a:schemeClr val="bg1"/>
                          </a:solidFill>
                          <a:latin typeface="+mj-lt"/>
                          <a:ea typeface="+mn-ea"/>
                          <a:cs typeface="+mn-cs"/>
                        </a:rPr>
                        <a:t>ICDL Data Protection</a:t>
                      </a:r>
                    </a:p>
                  </a:txBody>
                  <a:tcPr vert="vert270">
                    <a:solidFill>
                      <a:schemeClr val="accent6">
                        <a:lumMod val="60000"/>
                        <a:lumOff val="40000"/>
                      </a:schemeClr>
                    </a:solidFill>
                  </a:tcPr>
                </a:tc>
                <a:tc>
                  <a:txBody>
                    <a:bodyPr/>
                    <a:lstStyle/>
                    <a:p>
                      <a:r>
                        <a:rPr lang="en-IE" sz="1000" b="0" kern="1200" dirty="0">
                          <a:solidFill>
                            <a:schemeClr val="bg1"/>
                          </a:solidFill>
                          <a:latin typeface="+mj-lt"/>
                          <a:ea typeface="+mn-ea"/>
                          <a:cs typeface="+mn-cs"/>
                        </a:rPr>
                        <a:t>ICDL Remote Work</a:t>
                      </a:r>
                    </a:p>
                  </a:txBody>
                  <a:tcPr vert="vert270">
                    <a:solidFill>
                      <a:schemeClr val="accent6">
                        <a:lumMod val="60000"/>
                        <a:lumOff val="40000"/>
                      </a:schemeClr>
                    </a:solidFill>
                  </a:tcPr>
                </a:tc>
                <a:tc>
                  <a:txBody>
                    <a:bodyPr/>
                    <a:lstStyle/>
                    <a:p>
                      <a:r>
                        <a:rPr lang="en-IE" sz="1000" b="0" kern="1200">
                          <a:solidFill>
                            <a:schemeClr val="bg1"/>
                          </a:solidFill>
                          <a:latin typeface="+mj-lt"/>
                          <a:ea typeface="+mn-ea"/>
                          <a:cs typeface="+mn-cs"/>
                        </a:rPr>
                        <a:t>ICDL Teamwork</a:t>
                      </a:r>
                    </a:p>
                  </a:txBody>
                  <a:tcPr vert="vert270">
                    <a:solidFill>
                      <a:schemeClr val="accent6">
                        <a:lumMod val="60000"/>
                        <a:lumOff val="40000"/>
                      </a:schemeClr>
                    </a:solidFill>
                  </a:tcPr>
                </a:tc>
                <a:tc>
                  <a:txBody>
                    <a:bodyPr/>
                    <a:lstStyle/>
                    <a:p>
                      <a:r>
                        <a:rPr lang="en-IE" sz="1000" b="0" kern="1200" dirty="0">
                          <a:solidFill>
                            <a:schemeClr val="bg1"/>
                          </a:solidFill>
                          <a:latin typeface="+mj-lt"/>
                          <a:ea typeface="+mn-ea"/>
                          <a:cs typeface="+mn-cs"/>
                        </a:rPr>
                        <a:t>ICDL Artificial Intelligence</a:t>
                      </a:r>
                    </a:p>
                  </a:txBody>
                  <a:tcPr vert="vert270">
                    <a:solidFill>
                      <a:schemeClr val="accent6">
                        <a:lumMod val="60000"/>
                        <a:lumOff val="40000"/>
                      </a:schemeClr>
                    </a:solidFill>
                  </a:tcPr>
                </a:tc>
                <a:tc>
                  <a:txBody>
                    <a:bodyPr/>
                    <a:lstStyle/>
                    <a:p>
                      <a:r>
                        <a:rPr lang="en-IE" sz="1000" b="0" kern="1200">
                          <a:solidFill>
                            <a:schemeClr val="bg1"/>
                          </a:solidFill>
                          <a:latin typeface="+mj-lt"/>
                          <a:ea typeface="+mn-ea"/>
                          <a:cs typeface="+mn-cs"/>
                        </a:rPr>
                        <a:t>ICDL Big Data</a:t>
                      </a:r>
                    </a:p>
                  </a:txBody>
                  <a:tcPr vert="vert270">
                    <a:solidFill>
                      <a:schemeClr val="accent6">
                        <a:lumMod val="60000"/>
                        <a:lumOff val="40000"/>
                      </a:schemeClr>
                    </a:solidFill>
                  </a:tcPr>
                </a:tc>
                <a:tc>
                  <a:txBody>
                    <a:bodyPr/>
                    <a:lstStyle/>
                    <a:p>
                      <a:r>
                        <a:rPr lang="en-IE" sz="1000" b="0" kern="1200">
                          <a:solidFill>
                            <a:schemeClr val="bg1"/>
                          </a:solidFill>
                          <a:latin typeface="+mj-lt"/>
                          <a:ea typeface="+mn-ea"/>
                          <a:cs typeface="+mn-cs"/>
                        </a:rPr>
                        <a:t>ICDL Cloud Computing</a:t>
                      </a:r>
                    </a:p>
                  </a:txBody>
                  <a:tcPr vert="vert270">
                    <a:solidFill>
                      <a:schemeClr val="accent6">
                        <a:lumMod val="60000"/>
                        <a:lumOff val="40000"/>
                      </a:schemeClr>
                    </a:solidFill>
                  </a:tcPr>
                </a:tc>
                <a:tc>
                  <a:txBody>
                    <a:bodyPr/>
                    <a:lstStyle/>
                    <a:p>
                      <a:r>
                        <a:rPr lang="en-IE" sz="1000" b="0" kern="1200" dirty="0">
                          <a:solidFill>
                            <a:schemeClr val="bg1"/>
                          </a:solidFill>
                          <a:latin typeface="+mj-lt"/>
                          <a:ea typeface="+mn-ea"/>
                          <a:cs typeface="+mn-cs"/>
                        </a:rPr>
                        <a:t>ICDL Internet of Things</a:t>
                      </a:r>
                    </a:p>
                  </a:txBody>
                  <a:tcPr vert="vert270">
                    <a:solidFill>
                      <a:schemeClr val="accent6">
                        <a:lumMod val="60000"/>
                        <a:lumOff val="40000"/>
                      </a:schemeClr>
                    </a:solidFill>
                  </a:tcPr>
                </a:tc>
                <a:tc>
                  <a:txBody>
                    <a:bodyPr/>
                    <a:lstStyle/>
                    <a:p>
                      <a:r>
                        <a:rPr lang="en-IE" sz="1000" b="0" kern="1200" dirty="0">
                          <a:solidFill>
                            <a:schemeClr val="bg1"/>
                          </a:solidFill>
                          <a:latin typeface="+mj-lt"/>
                          <a:ea typeface="+mn-ea"/>
                          <a:cs typeface="+mn-cs"/>
                        </a:rPr>
                        <a:t>ICDL Databases</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ACA Visual Design  using Photoshop </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n-lt"/>
                          <a:ea typeface="+mn-ea"/>
                          <a:cs typeface="+mn-cs"/>
                        </a:rPr>
                        <a:t>ACA Graphic Design Illustrator </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ACA Print &amp; Digital Media InDesign</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ACA Digital Video Premier Pro </a:t>
                      </a: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ICDL Coding Principles</a:t>
                      </a:r>
                    </a:p>
                    <a:p>
                      <a:pPr marL="0" algn="l" defTabSz="914400" rtl="0" eaLnBrk="1" latinLnBrk="0" hangingPunct="1"/>
                      <a:endParaRPr lang="en-IE" sz="1000" b="0" kern="1200" dirty="0">
                        <a:solidFill>
                          <a:schemeClr val="bg1"/>
                        </a:solidFill>
                        <a:latin typeface="+mn-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ICDL Data Analytics </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ICDL  Digital Design &amp; Marketing</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Certified Digital Marketing Prof </a:t>
                      </a:r>
                    </a:p>
                  </a:txBody>
                  <a:tcPr vert="vert270">
                    <a:solidFill>
                      <a:schemeClr val="accent6">
                        <a:lumMod val="60000"/>
                        <a:lumOff val="40000"/>
                      </a:schemeClr>
                    </a:solidFill>
                  </a:tcPr>
                </a:tc>
                <a:extLst>
                  <a:ext uri="{0D108BD9-81ED-4DB2-BD59-A6C34878D82A}">
                    <a16:rowId xmlns:a16="http://schemas.microsoft.com/office/drawing/2014/main" val="3102144365"/>
                  </a:ext>
                </a:extLst>
              </a:tr>
              <a:tr h="452645">
                <a:tc>
                  <a:txBody>
                    <a:bodyPr/>
                    <a:lstStyle/>
                    <a:p>
                      <a:pPr marL="0" algn="l" defTabSz="914400" rtl="0" eaLnBrk="1" latinLnBrk="0" hangingPunct="1"/>
                      <a:r>
                        <a:rPr lang="en-IE" sz="1100" kern="1200">
                          <a:solidFill>
                            <a:schemeClr val="tx2"/>
                          </a:solidFill>
                          <a:latin typeface="+mn-lt"/>
                          <a:ea typeface="+mn-ea"/>
                          <a:cs typeface="+mn-cs"/>
                        </a:rPr>
                        <a:t>Essential Digital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extLst>
                  <a:ext uri="{0D108BD9-81ED-4DB2-BD59-A6C34878D82A}">
                    <a16:rowId xmlns:a16="http://schemas.microsoft.com/office/drawing/2014/main" val="1003330758"/>
                  </a:ext>
                </a:extLst>
              </a:tr>
              <a:tr h="414625">
                <a:tc>
                  <a:txBody>
                    <a:bodyPr/>
                    <a:lstStyle/>
                    <a:p>
                      <a:pPr marL="0" algn="l" defTabSz="914400" rtl="0" eaLnBrk="1" latinLnBrk="0" hangingPunct="1"/>
                      <a:r>
                        <a:rPr lang="en-IE" sz="1100" kern="1200">
                          <a:solidFill>
                            <a:schemeClr val="tx2"/>
                          </a:solidFill>
                          <a:latin typeface="+mn-lt"/>
                          <a:ea typeface="+mn-ea"/>
                          <a:cs typeface="+mn-cs"/>
                        </a:rPr>
                        <a:t>Modern Workplace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2060"/>
                          </a:solidFill>
                          <a:effectLst/>
                          <a:uLnTx/>
                          <a:uFillTx/>
                          <a:latin typeface="+mn-lt"/>
                          <a:ea typeface="+mn-ea"/>
                          <a:cs typeface="+mn-cs"/>
                        </a:rPr>
                        <a:t>●</a:t>
                      </a: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dirty="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B050"/>
                          </a:solidFill>
                          <a:effectLst/>
                          <a:uLnTx/>
                          <a:uFillTx/>
                          <a:latin typeface="Calibri" panose="020F0502020204030204"/>
                          <a:ea typeface="+mn-ea"/>
                          <a:cs typeface="+mn-cs"/>
                        </a:rPr>
                        <a:t>●</a:t>
                      </a: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extLst>
                  <a:ext uri="{0D108BD9-81ED-4DB2-BD59-A6C34878D82A}">
                    <a16:rowId xmlns:a16="http://schemas.microsoft.com/office/drawing/2014/main" val="223972615"/>
                  </a:ext>
                </a:extLst>
              </a:tr>
              <a:tr h="579079">
                <a:tc>
                  <a:txBody>
                    <a:bodyPr/>
                    <a:lstStyle/>
                    <a:p>
                      <a:pPr marL="0" algn="l" defTabSz="914400" rtl="0" eaLnBrk="1" latinLnBrk="0" hangingPunct="1"/>
                      <a:r>
                        <a:rPr lang="en-IE" sz="1100" kern="1200">
                          <a:solidFill>
                            <a:schemeClr val="tx2"/>
                          </a:solidFill>
                          <a:latin typeface="+mn-lt"/>
                          <a:ea typeface="+mn-ea"/>
                          <a:cs typeface="+mn-cs"/>
                        </a:rPr>
                        <a:t>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FFC000"/>
                          </a:solidFill>
                        </a:rPr>
                        <a:t>●</a:t>
                      </a:r>
                      <a:endParaRPr lang="en-IE" sz="140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FFC000"/>
                          </a:solidFill>
                        </a:rPr>
                        <a:t>●</a:t>
                      </a:r>
                      <a:endParaRPr lang="en-IE" sz="140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B050"/>
                          </a:solidFill>
                          <a:effectLst/>
                          <a:uLnTx/>
                          <a:uFillTx/>
                          <a:latin typeface="+mn-lt"/>
                          <a:ea typeface="+mn-ea"/>
                          <a:cs typeface="+mn-cs"/>
                        </a:rPr>
                        <a:t>●</a:t>
                      </a:r>
                      <a:endParaRPr kumimoji="0" lang="en-IE" sz="1400" b="0" i="0" u="none" strike="noStrike" kern="1200" cap="none" spc="0" normalizeH="0" baseline="0" noProof="0" dirty="0">
                        <a:ln>
                          <a:noFill/>
                        </a:ln>
                        <a:solidFill>
                          <a:srgbClr val="002060"/>
                        </a:solidFill>
                        <a:effectLst/>
                        <a:uLnTx/>
                        <a:uFillTx/>
                        <a:latin typeface="+mn-lt"/>
                        <a:ea typeface="+mn-ea"/>
                        <a:cs typeface="+mn-cs"/>
                      </a:endParaRPr>
                    </a:p>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FFC000"/>
                          </a:solidFill>
                        </a:rPr>
                        <a:t>●</a:t>
                      </a:r>
                      <a:endParaRPr lang="en-IE" sz="1400">
                        <a:solidFill>
                          <a:srgbClr val="002060"/>
                        </a:solidFill>
                      </a:endParaRPr>
                    </a:p>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B050"/>
                          </a:solidFill>
                          <a:effectLst/>
                          <a:uLnTx/>
                          <a:uFillTx/>
                          <a:latin typeface="Calibri" panose="020F0502020204030204"/>
                          <a:ea typeface="+mn-ea"/>
                          <a:cs typeface="+mn-cs"/>
                        </a:rPr>
                        <a:t>●</a:t>
                      </a: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extLst>
                  <a:ext uri="{0D108BD9-81ED-4DB2-BD59-A6C34878D82A}">
                    <a16:rowId xmlns:a16="http://schemas.microsoft.com/office/drawing/2014/main" val="970853808"/>
                  </a:ext>
                </a:extLst>
              </a:tr>
              <a:tr h="586396">
                <a:tc>
                  <a:txBody>
                    <a:bodyPr/>
                    <a:lstStyle/>
                    <a:p>
                      <a:pPr marL="0" algn="l" defTabSz="914400" rtl="0" eaLnBrk="1" latinLnBrk="0" hangingPunct="1"/>
                      <a:r>
                        <a:rPr lang="en-IE" sz="1100" kern="1200">
                          <a:solidFill>
                            <a:schemeClr val="tx2"/>
                          </a:solidFill>
                          <a:latin typeface="+mn-lt"/>
                          <a:ea typeface="+mn-ea"/>
                          <a:cs typeface="+mn-cs"/>
                        </a:rPr>
                        <a:t>Analytical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extLst>
                  <a:ext uri="{0D108BD9-81ED-4DB2-BD59-A6C34878D82A}">
                    <a16:rowId xmlns:a16="http://schemas.microsoft.com/office/drawing/2014/main" val="2380769562"/>
                  </a:ext>
                </a:extLst>
              </a:tr>
              <a:tr h="586396">
                <a:tc>
                  <a:txBody>
                    <a:bodyPr/>
                    <a:lstStyle/>
                    <a:p>
                      <a:pPr marL="0" algn="l" defTabSz="914400" rtl="0" eaLnBrk="1" latinLnBrk="0" hangingPunct="1"/>
                      <a:r>
                        <a:rPr lang="en-IE" sz="1100" kern="1200">
                          <a:solidFill>
                            <a:schemeClr val="tx2"/>
                          </a:solidFill>
                          <a:latin typeface="+mn-lt"/>
                          <a:ea typeface="+mn-ea"/>
                          <a:cs typeface="+mn-cs"/>
                        </a:rPr>
                        <a:t>Digital Marketing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B050"/>
                          </a:solidFill>
                          <a:effectLst/>
                          <a:uLnTx/>
                          <a:uFillTx/>
                          <a:latin typeface="+mn-lt"/>
                          <a:ea typeface="+mn-ea"/>
                          <a:cs typeface="+mn-cs"/>
                        </a:rPr>
                        <a:t>●</a:t>
                      </a:r>
                      <a:endParaRPr lang="en-IE" sz="1400" dirty="0">
                        <a:solidFill>
                          <a:srgbClr val="002060"/>
                        </a:solidFill>
                      </a:endParaRPr>
                    </a:p>
                    <a:p>
                      <a:endParaRPr lang="en-IE" sz="1400" dirty="0"/>
                    </a:p>
                  </a:txBody>
                  <a:tcPr>
                    <a:solidFill>
                      <a:schemeClr val="accent6">
                        <a:lumMod val="20000"/>
                        <a:lumOff val="80000"/>
                      </a:schemeClr>
                    </a:solidFill>
                  </a:tcPr>
                </a:tc>
                <a:extLst>
                  <a:ext uri="{0D108BD9-81ED-4DB2-BD59-A6C34878D82A}">
                    <a16:rowId xmlns:a16="http://schemas.microsoft.com/office/drawing/2014/main" val="2070256342"/>
                  </a:ext>
                </a:extLst>
              </a:tr>
            </a:tbl>
          </a:graphicData>
        </a:graphic>
      </p:graphicFrame>
      <p:graphicFrame>
        <p:nvGraphicFramePr>
          <p:cNvPr id="5" name="Table 4">
            <a:extLst>
              <a:ext uri="{FF2B5EF4-FFF2-40B4-BE49-F238E27FC236}">
                <a16:creationId xmlns:a16="http://schemas.microsoft.com/office/drawing/2014/main" id="{0DA0E90C-BF13-CEEE-4688-0355027E7269}"/>
              </a:ext>
            </a:extLst>
          </p:cNvPr>
          <p:cNvGraphicFramePr>
            <a:graphicFrameLocks noGrp="1"/>
          </p:cNvGraphicFramePr>
          <p:nvPr/>
        </p:nvGraphicFramePr>
        <p:xfrm>
          <a:off x="8667100" y="5795601"/>
          <a:ext cx="2881045" cy="958270"/>
        </p:xfrm>
        <a:graphic>
          <a:graphicData uri="http://schemas.openxmlformats.org/drawingml/2006/table">
            <a:tbl>
              <a:tblPr firstRow="1" bandRow="1">
                <a:tableStyleId>{5C22544A-7EE6-4342-B048-85BDC9FD1C3A}</a:tableStyleId>
              </a:tblPr>
              <a:tblGrid>
                <a:gridCol w="1031697">
                  <a:extLst>
                    <a:ext uri="{9D8B030D-6E8A-4147-A177-3AD203B41FA5}">
                      <a16:colId xmlns:a16="http://schemas.microsoft.com/office/drawing/2014/main" val="505613441"/>
                    </a:ext>
                  </a:extLst>
                </a:gridCol>
                <a:gridCol w="369870">
                  <a:extLst>
                    <a:ext uri="{9D8B030D-6E8A-4147-A177-3AD203B41FA5}">
                      <a16:colId xmlns:a16="http://schemas.microsoft.com/office/drawing/2014/main" val="1536341932"/>
                    </a:ext>
                  </a:extLst>
                </a:gridCol>
                <a:gridCol w="1006279">
                  <a:extLst>
                    <a:ext uri="{9D8B030D-6E8A-4147-A177-3AD203B41FA5}">
                      <a16:colId xmlns:a16="http://schemas.microsoft.com/office/drawing/2014/main" val="4013858344"/>
                    </a:ext>
                  </a:extLst>
                </a:gridCol>
                <a:gridCol w="473199">
                  <a:extLst>
                    <a:ext uri="{9D8B030D-6E8A-4147-A177-3AD203B41FA5}">
                      <a16:colId xmlns:a16="http://schemas.microsoft.com/office/drawing/2014/main" val="1007683831"/>
                    </a:ext>
                  </a:extLst>
                </a:gridCol>
              </a:tblGrid>
              <a:tr h="257248">
                <a:tc gridSpan="4">
                  <a:txBody>
                    <a:bodyPr/>
                    <a:lstStyle/>
                    <a:p>
                      <a:r>
                        <a:rPr lang="en-IE" sz="1050"/>
                        <a:t>Experience Level </a:t>
                      </a:r>
                    </a:p>
                  </a:txBody>
                  <a:tcPr/>
                </a:tc>
                <a:tc hMerge="1">
                  <a:txBody>
                    <a:bodyPr/>
                    <a:lstStyle/>
                    <a:p>
                      <a:endParaRPr/>
                    </a:p>
                  </a:txBody>
                  <a:tcPr/>
                </a:tc>
                <a:tc hMerge="1">
                  <a:txBody>
                    <a:bodyPr/>
                    <a:lstStyle/>
                    <a:p>
                      <a:endParaRPr lang="en-IE">
                        <a:solidFill>
                          <a:srgbClr val="002060"/>
                        </a:solidFill>
                      </a:endParaRPr>
                    </a:p>
                  </a:txBody>
                  <a:tcPr/>
                </a:tc>
                <a:tc hMerge="1">
                  <a:txBody>
                    <a:bodyPr/>
                    <a:lstStyle/>
                    <a:p>
                      <a:endParaRPr lang="en-IE">
                        <a:solidFill>
                          <a:srgbClr val="002060"/>
                        </a:solidFill>
                      </a:endParaRPr>
                    </a:p>
                  </a:txBody>
                  <a:tcPr/>
                </a:tc>
                <a:extLst>
                  <a:ext uri="{0D108BD9-81ED-4DB2-BD59-A6C34878D82A}">
                    <a16:rowId xmlns:a16="http://schemas.microsoft.com/office/drawing/2014/main" val="61045267"/>
                  </a:ext>
                </a:extLst>
              </a:tr>
              <a:tr h="303646">
                <a:tc>
                  <a:txBody>
                    <a:bodyPr/>
                    <a:lstStyle/>
                    <a:p>
                      <a:r>
                        <a:rPr lang="en-IE" sz="1050">
                          <a:solidFill>
                            <a:schemeClr val="tx2"/>
                          </a:solidFill>
                        </a:rPr>
                        <a:t>No Experience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206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50" kern="1200">
                          <a:solidFill>
                            <a:schemeClr val="tx2"/>
                          </a:solidFill>
                          <a:latin typeface="+mn-lt"/>
                          <a:ea typeface="+mn-ea"/>
                          <a:cs typeface="+mn-cs"/>
                        </a:rPr>
                        <a:t>Beginner</a:t>
                      </a:r>
                      <a:endParaRPr lang="en-IE" sz="160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FFC000"/>
                          </a:solidFill>
                        </a:rPr>
                        <a:t>●</a:t>
                      </a:r>
                      <a:endParaRPr lang="en-IE" sz="1600">
                        <a:solidFill>
                          <a:srgbClr val="002060"/>
                        </a:solidFill>
                      </a:endParaRPr>
                    </a:p>
                  </a:txBody>
                  <a:tcPr/>
                </a:tc>
                <a:extLst>
                  <a:ext uri="{0D108BD9-81ED-4DB2-BD59-A6C34878D82A}">
                    <a16:rowId xmlns:a16="http://schemas.microsoft.com/office/drawing/2014/main" val="1677992133"/>
                  </a:ext>
                </a:extLst>
              </a:tr>
              <a:tr h="365742">
                <a:tc>
                  <a:txBody>
                    <a:bodyPr/>
                    <a:lstStyle/>
                    <a:p>
                      <a:r>
                        <a:rPr lang="en-IE" sz="1050">
                          <a:solidFill>
                            <a:schemeClr val="tx2"/>
                          </a:solidFill>
                        </a:rPr>
                        <a:t>Intermediate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B050"/>
                          </a:solidFill>
                          <a:effectLst/>
                          <a:uLnTx/>
                          <a:uFillTx/>
                          <a:latin typeface="+mn-lt"/>
                          <a:ea typeface="+mn-ea"/>
                          <a:cs typeface="+mn-cs"/>
                        </a:rPr>
                        <a:t>●</a:t>
                      </a:r>
                      <a:endParaRPr lang="en-IE" sz="140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50" kern="1200">
                          <a:solidFill>
                            <a:schemeClr val="tx2"/>
                          </a:solidFill>
                          <a:latin typeface="+mn-lt"/>
                          <a:ea typeface="+mn-ea"/>
                          <a:cs typeface="+mn-cs"/>
                        </a:rPr>
                        <a:t>Advanced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0070C0"/>
                          </a:solidFill>
                          <a:effectLst/>
                          <a:uLnTx/>
                          <a:uFillTx/>
                          <a:latin typeface="+mn-lt"/>
                          <a:ea typeface="+mn-ea"/>
                          <a:cs typeface="+mn-cs"/>
                        </a:rPr>
                        <a:t>●</a:t>
                      </a:r>
                      <a:endParaRPr lang="en-IE" sz="1600" dirty="0">
                        <a:solidFill>
                          <a:srgbClr val="002060"/>
                        </a:solidFill>
                      </a:endParaRPr>
                    </a:p>
                  </a:txBody>
                  <a:tcPr/>
                </a:tc>
                <a:extLst>
                  <a:ext uri="{0D108BD9-81ED-4DB2-BD59-A6C34878D82A}">
                    <a16:rowId xmlns:a16="http://schemas.microsoft.com/office/drawing/2014/main" val="3253445449"/>
                  </a:ext>
                </a:extLst>
              </a:tr>
            </a:tbl>
          </a:graphicData>
        </a:graphic>
      </p:graphicFrame>
    </p:spTree>
    <p:extLst>
      <p:ext uri="{BB962C8B-B14F-4D97-AF65-F5344CB8AC3E}">
        <p14:creationId xmlns:p14="http://schemas.microsoft.com/office/powerpoint/2010/main" val="226888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3930-49EC-604A-9869-118F3ACED41A}"/>
              </a:ext>
            </a:extLst>
          </p:cNvPr>
          <p:cNvSpPr>
            <a:spLocks noGrp="1"/>
          </p:cNvSpPr>
          <p:nvPr>
            <p:ph type="title"/>
          </p:nvPr>
        </p:nvSpPr>
        <p:spPr>
          <a:xfrm>
            <a:off x="838200" y="334981"/>
            <a:ext cx="10515600" cy="1325563"/>
          </a:xfrm>
        </p:spPr>
        <p:txBody>
          <a:bodyPr/>
          <a:lstStyle/>
          <a:p>
            <a:r>
              <a:rPr lang="en-US" dirty="0">
                <a:solidFill>
                  <a:srgbClr val="F7921D"/>
                </a:solidFill>
              </a:rPr>
              <a:t>Project Management Pathways 2025</a:t>
            </a:r>
            <a:endParaRPr lang="en-US" dirty="0">
              <a:solidFill>
                <a:srgbClr val="F5443B"/>
              </a:solidFill>
            </a:endParaRPr>
          </a:p>
        </p:txBody>
      </p:sp>
      <p:graphicFrame>
        <p:nvGraphicFramePr>
          <p:cNvPr id="6" name="Table 5">
            <a:extLst>
              <a:ext uri="{FF2B5EF4-FFF2-40B4-BE49-F238E27FC236}">
                <a16:creationId xmlns:a16="http://schemas.microsoft.com/office/drawing/2014/main" id="{6A43D2D8-6EEE-5787-C168-17C645F2084E}"/>
              </a:ext>
            </a:extLst>
          </p:cNvPr>
          <p:cNvGraphicFramePr>
            <a:graphicFrameLocks noGrp="1"/>
          </p:cNvGraphicFramePr>
          <p:nvPr/>
        </p:nvGraphicFramePr>
        <p:xfrm>
          <a:off x="522515" y="1420317"/>
          <a:ext cx="9536114" cy="2878075"/>
        </p:xfrm>
        <a:graphic>
          <a:graphicData uri="http://schemas.openxmlformats.org/drawingml/2006/table">
            <a:tbl>
              <a:tblPr firstRow="1" bandRow="1">
                <a:tableStyleId>{5C22544A-7EE6-4342-B048-85BDC9FD1C3A}</a:tableStyleId>
              </a:tblPr>
              <a:tblGrid>
                <a:gridCol w="1446629">
                  <a:extLst>
                    <a:ext uri="{9D8B030D-6E8A-4147-A177-3AD203B41FA5}">
                      <a16:colId xmlns:a16="http://schemas.microsoft.com/office/drawing/2014/main" val="1059036243"/>
                    </a:ext>
                  </a:extLst>
                </a:gridCol>
                <a:gridCol w="407323">
                  <a:extLst>
                    <a:ext uri="{9D8B030D-6E8A-4147-A177-3AD203B41FA5}">
                      <a16:colId xmlns:a16="http://schemas.microsoft.com/office/drawing/2014/main" val="3394122791"/>
                    </a:ext>
                  </a:extLst>
                </a:gridCol>
                <a:gridCol w="342854">
                  <a:extLst>
                    <a:ext uri="{9D8B030D-6E8A-4147-A177-3AD203B41FA5}">
                      <a16:colId xmlns:a16="http://schemas.microsoft.com/office/drawing/2014/main" val="1797616485"/>
                    </a:ext>
                  </a:extLst>
                </a:gridCol>
                <a:gridCol w="431724">
                  <a:extLst>
                    <a:ext uri="{9D8B030D-6E8A-4147-A177-3AD203B41FA5}">
                      <a16:colId xmlns:a16="http://schemas.microsoft.com/office/drawing/2014/main" val="3839068997"/>
                    </a:ext>
                  </a:extLst>
                </a:gridCol>
                <a:gridCol w="431724">
                  <a:extLst>
                    <a:ext uri="{9D8B030D-6E8A-4147-A177-3AD203B41FA5}">
                      <a16:colId xmlns:a16="http://schemas.microsoft.com/office/drawing/2014/main" val="2617592630"/>
                    </a:ext>
                  </a:extLst>
                </a:gridCol>
                <a:gridCol w="431724">
                  <a:extLst>
                    <a:ext uri="{9D8B030D-6E8A-4147-A177-3AD203B41FA5}">
                      <a16:colId xmlns:a16="http://schemas.microsoft.com/office/drawing/2014/main" val="1710812811"/>
                    </a:ext>
                  </a:extLst>
                </a:gridCol>
                <a:gridCol w="431724">
                  <a:extLst>
                    <a:ext uri="{9D8B030D-6E8A-4147-A177-3AD203B41FA5}">
                      <a16:colId xmlns:a16="http://schemas.microsoft.com/office/drawing/2014/main" val="2341152552"/>
                    </a:ext>
                  </a:extLst>
                </a:gridCol>
                <a:gridCol w="431724">
                  <a:extLst>
                    <a:ext uri="{9D8B030D-6E8A-4147-A177-3AD203B41FA5}">
                      <a16:colId xmlns:a16="http://schemas.microsoft.com/office/drawing/2014/main" val="188590060"/>
                    </a:ext>
                  </a:extLst>
                </a:gridCol>
                <a:gridCol w="431724">
                  <a:extLst>
                    <a:ext uri="{9D8B030D-6E8A-4147-A177-3AD203B41FA5}">
                      <a16:colId xmlns:a16="http://schemas.microsoft.com/office/drawing/2014/main" val="444218120"/>
                    </a:ext>
                  </a:extLst>
                </a:gridCol>
                <a:gridCol w="431724">
                  <a:extLst>
                    <a:ext uri="{9D8B030D-6E8A-4147-A177-3AD203B41FA5}">
                      <a16:colId xmlns:a16="http://schemas.microsoft.com/office/drawing/2014/main" val="1313556013"/>
                    </a:ext>
                  </a:extLst>
                </a:gridCol>
                <a:gridCol w="431724">
                  <a:extLst>
                    <a:ext uri="{9D8B030D-6E8A-4147-A177-3AD203B41FA5}">
                      <a16:colId xmlns:a16="http://schemas.microsoft.com/office/drawing/2014/main" val="3754979560"/>
                    </a:ext>
                  </a:extLst>
                </a:gridCol>
                <a:gridCol w="431724">
                  <a:extLst>
                    <a:ext uri="{9D8B030D-6E8A-4147-A177-3AD203B41FA5}">
                      <a16:colId xmlns:a16="http://schemas.microsoft.com/office/drawing/2014/main" val="2284148002"/>
                    </a:ext>
                  </a:extLst>
                </a:gridCol>
                <a:gridCol w="431724">
                  <a:extLst>
                    <a:ext uri="{9D8B030D-6E8A-4147-A177-3AD203B41FA5}">
                      <a16:colId xmlns:a16="http://schemas.microsoft.com/office/drawing/2014/main" val="795057521"/>
                    </a:ext>
                  </a:extLst>
                </a:gridCol>
                <a:gridCol w="431724">
                  <a:extLst>
                    <a:ext uri="{9D8B030D-6E8A-4147-A177-3AD203B41FA5}">
                      <a16:colId xmlns:a16="http://schemas.microsoft.com/office/drawing/2014/main" val="1633424881"/>
                    </a:ext>
                  </a:extLst>
                </a:gridCol>
                <a:gridCol w="431724">
                  <a:extLst>
                    <a:ext uri="{9D8B030D-6E8A-4147-A177-3AD203B41FA5}">
                      <a16:colId xmlns:a16="http://schemas.microsoft.com/office/drawing/2014/main" val="2597359232"/>
                    </a:ext>
                  </a:extLst>
                </a:gridCol>
                <a:gridCol w="431724">
                  <a:extLst>
                    <a:ext uri="{9D8B030D-6E8A-4147-A177-3AD203B41FA5}">
                      <a16:colId xmlns:a16="http://schemas.microsoft.com/office/drawing/2014/main" val="2819051905"/>
                    </a:ext>
                  </a:extLst>
                </a:gridCol>
                <a:gridCol w="431724">
                  <a:extLst>
                    <a:ext uri="{9D8B030D-6E8A-4147-A177-3AD203B41FA5}">
                      <a16:colId xmlns:a16="http://schemas.microsoft.com/office/drawing/2014/main" val="2748388594"/>
                    </a:ext>
                  </a:extLst>
                </a:gridCol>
                <a:gridCol w="431724">
                  <a:extLst>
                    <a:ext uri="{9D8B030D-6E8A-4147-A177-3AD203B41FA5}">
                      <a16:colId xmlns:a16="http://schemas.microsoft.com/office/drawing/2014/main" val="2163015714"/>
                    </a:ext>
                  </a:extLst>
                </a:gridCol>
                <a:gridCol w="431724">
                  <a:extLst>
                    <a:ext uri="{9D8B030D-6E8A-4147-A177-3AD203B41FA5}">
                      <a16:colId xmlns:a16="http://schemas.microsoft.com/office/drawing/2014/main" val="251230514"/>
                    </a:ext>
                  </a:extLst>
                </a:gridCol>
                <a:gridCol w="431724">
                  <a:extLst>
                    <a:ext uri="{9D8B030D-6E8A-4147-A177-3AD203B41FA5}">
                      <a16:colId xmlns:a16="http://schemas.microsoft.com/office/drawing/2014/main" val="600875650"/>
                    </a:ext>
                  </a:extLst>
                </a:gridCol>
              </a:tblGrid>
              <a:tr h="1933195">
                <a:tc>
                  <a:txBody>
                    <a:bodyPr/>
                    <a:lstStyle/>
                    <a:p>
                      <a:r>
                        <a:rPr lang="en-IE" sz="1200" dirty="0"/>
                        <a:t>Skills Focus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Fundamentals of PM </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Fundamentals Change Mgmt. </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Agile Essentials </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Project Management Intermediate</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Agile Essentials</a:t>
                      </a:r>
                    </a:p>
                  </a:txBody>
                  <a:tcPr vert="vert270">
                    <a:solidFill>
                      <a:schemeClr val="accent6">
                        <a:lumMod val="60000"/>
                        <a:lumOff val="40000"/>
                      </a:schemeClr>
                    </a:solidFill>
                  </a:tcPr>
                </a:tc>
                <a:tc>
                  <a:txBody>
                    <a:bodyPr/>
                    <a:lstStyle/>
                    <a:p>
                      <a:r>
                        <a:rPr lang="en-IE" sz="1000" b="0" kern="1200" dirty="0">
                          <a:solidFill>
                            <a:schemeClr val="bg1"/>
                          </a:solidFill>
                          <a:latin typeface="+mj-lt"/>
                          <a:ea typeface="+mn-ea"/>
                          <a:cs typeface="+mn-cs"/>
                        </a:rPr>
                        <a:t>Agile Planning and Estimation</a:t>
                      </a:r>
                    </a:p>
                  </a:txBody>
                  <a:tcPr vert="vert270">
                    <a:solidFill>
                      <a:schemeClr val="accent6">
                        <a:lumMod val="60000"/>
                        <a:lumOff val="40000"/>
                      </a:schemeClr>
                    </a:solidFill>
                  </a:tcPr>
                </a:tc>
                <a:tc>
                  <a:txBody>
                    <a:bodyPr/>
                    <a:lstStyle/>
                    <a:p>
                      <a:r>
                        <a:rPr lang="en-IE" sz="1000" b="0" kern="1200" dirty="0">
                          <a:solidFill>
                            <a:schemeClr val="bg1"/>
                          </a:solidFill>
                          <a:latin typeface="+mj-lt"/>
                          <a:ea typeface="+mn-ea"/>
                          <a:cs typeface="+mn-cs"/>
                        </a:rPr>
                        <a:t>Agile Team Dynamics and Leadership</a:t>
                      </a:r>
                    </a:p>
                  </a:txBody>
                  <a:tcPr vert="vert270">
                    <a:solidFill>
                      <a:schemeClr val="accent6">
                        <a:lumMod val="60000"/>
                        <a:lumOff val="40000"/>
                      </a:schemeClr>
                    </a:solidFill>
                  </a:tcPr>
                </a:tc>
                <a:tc>
                  <a:txBody>
                    <a:bodyPr/>
                    <a:lstStyle/>
                    <a:p>
                      <a:r>
                        <a:rPr lang="en-IE" sz="1000" b="0" kern="1200" dirty="0">
                          <a:solidFill>
                            <a:schemeClr val="bg1"/>
                          </a:solidFill>
                          <a:latin typeface="+mj-lt"/>
                          <a:ea typeface="+mn-ea"/>
                          <a:cs typeface="+mn-cs"/>
                        </a:rPr>
                        <a:t>Agile Development Process</a:t>
                      </a:r>
                    </a:p>
                  </a:txBody>
                  <a:tcPr vert="vert270">
                    <a:solidFill>
                      <a:schemeClr val="accent6">
                        <a:lumMod val="60000"/>
                        <a:lumOff val="40000"/>
                      </a:schemeClr>
                    </a:solidFill>
                  </a:tcPr>
                </a:tc>
                <a:tc>
                  <a:txBody>
                    <a:bodyPr/>
                    <a:lstStyle/>
                    <a:p>
                      <a:r>
                        <a:rPr lang="en-IE" sz="1000" b="0" kern="1200" dirty="0">
                          <a:solidFill>
                            <a:schemeClr val="bg1"/>
                          </a:solidFill>
                          <a:latin typeface="+mj-lt"/>
                          <a:ea typeface="+mn-ea"/>
                          <a:cs typeface="+mn-cs"/>
                        </a:rPr>
                        <a:t>Agile Ways of Working – Continuous Improvement </a:t>
                      </a:r>
                    </a:p>
                  </a:txBody>
                  <a:tcPr vert="vert270">
                    <a:solidFill>
                      <a:schemeClr val="accent6">
                        <a:lumMod val="60000"/>
                        <a:lumOff val="40000"/>
                      </a:schemeClr>
                    </a:solidFill>
                  </a:tcPr>
                </a:tc>
                <a:tc>
                  <a:txBody>
                    <a:bodyPr/>
                    <a:lstStyle/>
                    <a:p>
                      <a:r>
                        <a:rPr lang="en-IE" sz="1000" b="0" kern="1200" dirty="0">
                          <a:solidFill>
                            <a:schemeClr val="bg1"/>
                          </a:solidFill>
                          <a:latin typeface="+mj-lt"/>
                          <a:ea typeface="+mn-ea"/>
                          <a:cs typeface="+mn-cs"/>
                        </a:rPr>
                        <a:t>Agile Ways of Working – Tracking and Visualisation </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APMG Change Management Foundation</a:t>
                      </a: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APMG Change Management Practitioner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kern="1200" dirty="0">
                        <a:solidFill>
                          <a:schemeClr val="bg1"/>
                        </a:solidFill>
                        <a:latin typeface="+mj-lt"/>
                        <a:ea typeface="+mn-ea"/>
                        <a:cs typeface="+mn-cs"/>
                      </a:endParaRPr>
                    </a:p>
                  </a:txBody>
                  <a:tcPr vert="vert270">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APMG Building Better Business Cases Foundation</a:t>
                      </a:r>
                    </a:p>
                  </a:txBody>
                  <a:tcPr vert="vert270">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APMG Building Better Business Cases Practitioner</a:t>
                      </a:r>
                    </a:p>
                    <a:p>
                      <a:endParaRPr lang="en-IE" sz="1000" b="0" kern="1200" dirty="0">
                        <a:solidFill>
                          <a:schemeClr val="bg1"/>
                        </a:solidFill>
                        <a:latin typeface="+mj-lt"/>
                        <a:ea typeface="+mn-ea"/>
                        <a:cs typeface="+mn-cs"/>
                      </a:endParaRPr>
                    </a:p>
                  </a:txBody>
                  <a:tcPr vert="vert270">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APM Project Fundamentals (PFQ)</a:t>
                      </a:r>
                    </a:p>
                    <a:p>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APMG Agile PM Foundation</a:t>
                      </a:r>
                    </a:p>
                  </a:txBody>
                  <a:tcPr vert="vert270">
                    <a:solidFill>
                      <a:schemeClr val="accent6">
                        <a:lumMod val="60000"/>
                        <a:lumOff val="40000"/>
                      </a:schemeClr>
                    </a:solidFill>
                  </a:tcPr>
                </a:tc>
                <a:tc>
                  <a:txBody>
                    <a:bodyPr/>
                    <a:lstStyle/>
                    <a:p>
                      <a:r>
                        <a:rPr lang="en-IE" sz="1000" b="0" kern="1200" dirty="0">
                          <a:solidFill>
                            <a:schemeClr val="bg1"/>
                          </a:solidFill>
                          <a:latin typeface="+mn-lt"/>
                          <a:ea typeface="+mn-ea"/>
                          <a:cs typeface="+mn-cs"/>
                        </a:rPr>
                        <a:t>APM Project Management (PMQ)</a:t>
                      </a:r>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Scrum Agile Essentials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kern="1200" dirty="0">
                        <a:solidFill>
                          <a:schemeClr val="bg1"/>
                        </a:solidFill>
                        <a:latin typeface="+mn-lt"/>
                        <a:ea typeface="+mn-ea"/>
                        <a:cs typeface="+mn-cs"/>
                      </a:endParaRPr>
                    </a:p>
                  </a:txBody>
                  <a:tcPr vert="vert270">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APMG Agile PM Practitioner</a:t>
                      </a:r>
                    </a:p>
                  </a:txBody>
                  <a:tcPr vert="vert270">
                    <a:solidFill>
                      <a:srgbClr val="F7921D"/>
                    </a:solidFill>
                  </a:tcPr>
                </a:tc>
                <a:extLst>
                  <a:ext uri="{0D108BD9-81ED-4DB2-BD59-A6C34878D82A}">
                    <a16:rowId xmlns:a16="http://schemas.microsoft.com/office/drawing/2014/main" val="3102144365"/>
                  </a:ext>
                </a:extLst>
              </a:tr>
              <a:tr h="452645">
                <a:tc>
                  <a:txBody>
                    <a:bodyPr/>
                    <a:lstStyle/>
                    <a:p>
                      <a:pPr marL="0" algn="l" defTabSz="914400" rtl="0" eaLnBrk="1" latinLnBrk="0" hangingPunct="1"/>
                      <a:r>
                        <a:rPr lang="en-IE" sz="1100" kern="1200" dirty="0">
                          <a:solidFill>
                            <a:schemeClr val="tx2"/>
                          </a:solidFill>
                          <a:latin typeface="+mn-lt"/>
                          <a:ea typeface="+mn-ea"/>
                          <a:cs typeface="+mn-cs"/>
                        </a:rPr>
                        <a:t>Project &amp; Change Management </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B05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B050"/>
                        </a:solidFill>
                        <a:effectLst/>
                        <a:uLnTx/>
                        <a:uFillTx/>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B050"/>
                          </a:solidFill>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endParaRPr kumimoji="0" lang="en-IE" sz="1400" b="0" i="0" u="none" strike="noStrike" kern="1200" cap="none" spc="0" normalizeH="0" baseline="0" noProof="0" dirty="0">
                        <a:ln>
                          <a:noFill/>
                        </a:ln>
                        <a:solidFill>
                          <a:srgbClr val="00B050"/>
                        </a:solidFill>
                        <a:effectLst/>
                        <a:uLnTx/>
                        <a:uFillTx/>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B050"/>
                          </a:solidFill>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B05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B050"/>
                          </a:solidFill>
                          <a:effectLst/>
                          <a:uLnTx/>
                          <a:uFillTx/>
                          <a:latin typeface="+mn-lt"/>
                          <a:ea typeface="+mn-ea"/>
                          <a:cs typeface="+mn-cs"/>
                        </a:rPr>
                        <a:t>●</a:t>
                      </a:r>
                      <a:endParaRPr lang="en-IE" sz="1400" dirty="0">
                        <a:solidFill>
                          <a:srgbClr val="002060"/>
                        </a:solidFill>
                      </a:endParaRPr>
                    </a:p>
                  </a:txBody>
                  <a:tcPr>
                    <a:solidFill>
                      <a:schemeClr val="accent6">
                        <a:lumMod val="20000"/>
                        <a:lumOff val="80000"/>
                      </a:schemeClr>
                    </a:solidFill>
                  </a:tcPr>
                </a:tc>
                <a:extLst>
                  <a:ext uri="{0D108BD9-81ED-4DB2-BD59-A6C34878D82A}">
                    <a16:rowId xmlns:a16="http://schemas.microsoft.com/office/drawing/2014/main" val="1003330758"/>
                  </a:ext>
                </a:extLst>
              </a:tr>
              <a:tr h="414625">
                <a:tc>
                  <a:txBody>
                    <a:bodyPr/>
                    <a:lstStyle/>
                    <a:p>
                      <a:pPr marL="0" algn="l" defTabSz="914400" rtl="0" eaLnBrk="1" latinLnBrk="0" hangingPunct="1"/>
                      <a:r>
                        <a:rPr lang="en-IE" sz="1100" kern="1200" dirty="0">
                          <a:solidFill>
                            <a:schemeClr val="tx2"/>
                          </a:solidFill>
                          <a:latin typeface="+mn-lt"/>
                          <a:ea typeface="+mn-ea"/>
                          <a:cs typeface="+mn-cs"/>
                        </a:rPr>
                        <a:t>Agile</a:t>
                      </a:r>
                    </a:p>
                    <a:p>
                      <a:pPr marL="0" algn="l" defTabSz="914400" rtl="0" eaLnBrk="1" latinLnBrk="0" hangingPunct="1"/>
                      <a:endParaRPr lang="en-IE" sz="1100" kern="1200" dirty="0">
                        <a:solidFill>
                          <a:schemeClr val="tx2"/>
                        </a:solidFill>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mn-lt"/>
                        <a:ea typeface="+mn-ea"/>
                        <a:cs typeface="+mn-cs"/>
                      </a:endParaRPr>
                    </a:p>
                  </a:txBody>
                  <a:tcPr>
                    <a:solidFill>
                      <a:schemeClr val="accent6">
                        <a:lumMod val="20000"/>
                        <a:lumOff val="80000"/>
                      </a:schemeClr>
                    </a:solidFill>
                  </a:tcPr>
                </a:tc>
                <a:tc>
                  <a:txBody>
                    <a:bodyPr/>
                    <a:lstStyle/>
                    <a:p>
                      <a:endParaRPr lang="en-IE" sz="1400" dirty="0">
                        <a:solidFill>
                          <a:srgbClr val="002060"/>
                        </a:solidFill>
                      </a:endParaRPr>
                    </a:p>
                  </a:txBody>
                  <a:tcPr>
                    <a:solidFill>
                      <a:schemeClr val="accent6">
                        <a:lumMod val="20000"/>
                        <a:lumOff val="80000"/>
                      </a:schemeClr>
                    </a:solidFill>
                  </a:tcPr>
                </a:tc>
                <a:tc>
                  <a:txBody>
                    <a:bodyPr/>
                    <a:lstStyle/>
                    <a:p>
                      <a:endParaRPr lang="en-IE" sz="1400" dirty="0">
                        <a:solidFill>
                          <a:srgbClr val="002060"/>
                        </a:solidFill>
                      </a:endParaRPr>
                    </a:p>
                  </a:txBody>
                  <a:tcPr>
                    <a:solidFill>
                      <a:schemeClr val="accent6">
                        <a:lumMod val="20000"/>
                        <a:lumOff val="80000"/>
                      </a:schemeClr>
                    </a:solidFill>
                  </a:tcPr>
                </a:tc>
                <a:tc>
                  <a:txBody>
                    <a:bodyPr/>
                    <a:lstStyle/>
                    <a:p>
                      <a:endParaRPr lang="en-IE" sz="1400"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B050"/>
                          </a:solidFill>
                        </a:rPr>
                        <a:t>●</a:t>
                      </a:r>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extLst>
                  <a:ext uri="{0D108BD9-81ED-4DB2-BD59-A6C34878D82A}">
                    <a16:rowId xmlns:a16="http://schemas.microsoft.com/office/drawing/2014/main" val="223972615"/>
                  </a:ext>
                </a:extLst>
              </a:tr>
            </a:tbl>
          </a:graphicData>
        </a:graphic>
      </p:graphicFrame>
      <p:graphicFrame>
        <p:nvGraphicFramePr>
          <p:cNvPr id="7" name="Table 6">
            <a:extLst>
              <a:ext uri="{FF2B5EF4-FFF2-40B4-BE49-F238E27FC236}">
                <a16:creationId xmlns:a16="http://schemas.microsoft.com/office/drawing/2014/main" id="{04856A59-2501-47B4-6BC3-6A451D60EB6A}"/>
              </a:ext>
            </a:extLst>
          </p:cNvPr>
          <p:cNvGraphicFramePr>
            <a:graphicFrameLocks noGrp="1"/>
          </p:cNvGraphicFramePr>
          <p:nvPr/>
        </p:nvGraphicFramePr>
        <p:xfrm>
          <a:off x="8472755" y="5007264"/>
          <a:ext cx="2881045" cy="958270"/>
        </p:xfrm>
        <a:graphic>
          <a:graphicData uri="http://schemas.openxmlformats.org/drawingml/2006/table">
            <a:tbl>
              <a:tblPr firstRow="1" bandRow="1">
                <a:tableStyleId>{5C22544A-7EE6-4342-B048-85BDC9FD1C3A}</a:tableStyleId>
              </a:tblPr>
              <a:tblGrid>
                <a:gridCol w="1031697">
                  <a:extLst>
                    <a:ext uri="{9D8B030D-6E8A-4147-A177-3AD203B41FA5}">
                      <a16:colId xmlns:a16="http://schemas.microsoft.com/office/drawing/2014/main" val="505613441"/>
                    </a:ext>
                  </a:extLst>
                </a:gridCol>
                <a:gridCol w="369870">
                  <a:extLst>
                    <a:ext uri="{9D8B030D-6E8A-4147-A177-3AD203B41FA5}">
                      <a16:colId xmlns:a16="http://schemas.microsoft.com/office/drawing/2014/main" val="1536341932"/>
                    </a:ext>
                  </a:extLst>
                </a:gridCol>
                <a:gridCol w="1006279">
                  <a:extLst>
                    <a:ext uri="{9D8B030D-6E8A-4147-A177-3AD203B41FA5}">
                      <a16:colId xmlns:a16="http://schemas.microsoft.com/office/drawing/2014/main" val="4013858344"/>
                    </a:ext>
                  </a:extLst>
                </a:gridCol>
                <a:gridCol w="473199">
                  <a:extLst>
                    <a:ext uri="{9D8B030D-6E8A-4147-A177-3AD203B41FA5}">
                      <a16:colId xmlns:a16="http://schemas.microsoft.com/office/drawing/2014/main" val="1007683831"/>
                    </a:ext>
                  </a:extLst>
                </a:gridCol>
              </a:tblGrid>
              <a:tr h="257248">
                <a:tc gridSpan="4">
                  <a:txBody>
                    <a:bodyPr/>
                    <a:lstStyle/>
                    <a:p>
                      <a:r>
                        <a:rPr lang="en-IE" sz="1050"/>
                        <a:t>Experience Level </a:t>
                      </a:r>
                    </a:p>
                  </a:txBody>
                  <a:tcPr/>
                </a:tc>
                <a:tc hMerge="1">
                  <a:txBody>
                    <a:bodyPr/>
                    <a:lstStyle/>
                    <a:p>
                      <a:endParaRPr/>
                    </a:p>
                  </a:txBody>
                  <a:tcPr/>
                </a:tc>
                <a:tc hMerge="1">
                  <a:txBody>
                    <a:bodyPr/>
                    <a:lstStyle/>
                    <a:p>
                      <a:endParaRPr lang="en-IE">
                        <a:solidFill>
                          <a:srgbClr val="002060"/>
                        </a:solidFill>
                      </a:endParaRPr>
                    </a:p>
                  </a:txBody>
                  <a:tcPr/>
                </a:tc>
                <a:tc hMerge="1">
                  <a:txBody>
                    <a:bodyPr/>
                    <a:lstStyle/>
                    <a:p>
                      <a:endParaRPr lang="en-IE">
                        <a:solidFill>
                          <a:srgbClr val="002060"/>
                        </a:solidFill>
                      </a:endParaRPr>
                    </a:p>
                  </a:txBody>
                  <a:tcPr/>
                </a:tc>
                <a:extLst>
                  <a:ext uri="{0D108BD9-81ED-4DB2-BD59-A6C34878D82A}">
                    <a16:rowId xmlns:a16="http://schemas.microsoft.com/office/drawing/2014/main" val="61045267"/>
                  </a:ext>
                </a:extLst>
              </a:tr>
              <a:tr h="303646">
                <a:tc>
                  <a:txBody>
                    <a:bodyPr/>
                    <a:lstStyle/>
                    <a:p>
                      <a:r>
                        <a:rPr lang="en-IE" sz="1050">
                          <a:solidFill>
                            <a:schemeClr val="tx2"/>
                          </a:solidFill>
                        </a:rPr>
                        <a:t>No Experience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206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50" kern="1200">
                          <a:solidFill>
                            <a:schemeClr val="tx2"/>
                          </a:solidFill>
                          <a:latin typeface="+mn-lt"/>
                          <a:ea typeface="+mn-ea"/>
                          <a:cs typeface="+mn-cs"/>
                        </a:rPr>
                        <a:t>Beginner</a:t>
                      </a:r>
                      <a:endParaRPr lang="en-IE" sz="160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FFC000"/>
                          </a:solidFill>
                        </a:rPr>
                        <a:t>●</a:t>
                      </a:r>
                      <a:endParaRPr lang="en-IE" sz="1600">
                        <a:solidFill>
                          <a:srgbClr val="002060"/>
                        </a:solidFill>
                      </a:endParaRPr>
                    </a:p>
                  </a:txBody>
                  <a:tcPr/>
                </a:tc>
                <a:extLst>
                  <a:ext uri="{0D108BD9-81ED-4DB2-BD59-A6C34878D82A}">
                    <a16:rowId xmlns:a16="http://schemas.microsoft.com/office/drawing/2014/main" val="1677992133"/>
                  </a:ext>
                </a:extLst>
              </a:tr>
              <a:tr h="365742">
                <a:tc>
                  <a:txBody>
                    <a:bodyPr/>
                    <a:lstStyle/>
                    <a:p>
                      <a:r>
                        <a:rPr lang="en-IE" sz="1050">
                          <a:solidFill>
                            <a:schemeClr val="tx2"/>
                          </a:solidFill>
                        </a:rPr>
                        <a:t>Intermediate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B050"/>
                          </a:solidFill>
                          <a:effectLst/>
                          <a:uLnTx/>
                          <a:uFillTx/>
                          <a:latin typeface="+mn-lt"/>
                          <a:ea typeface="+mn-ea"/>
                          <a:cs typeface="+mn-cs"/>
                        </a:rPr>
                        <a:t>●</a:t>
                      </a:r>
                      <a:endParaRPr lang="en-IE" sz="140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50" kern="1200">
                          <a:solidFill>
                            <a:schemeClr val="tx2"/>
                          </a:solidFill>
                          <a:latin typeface="+mn-lt"/>
                          <a:ea typeface="+mn-ea"/>
                          <a:cs typeface="+mn-cs"/>
                        </a:rPr>
                        <a:t>Advanced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0070C0"/>
                          </a:solidFill>
                          <a:effectLst/>
                          <a:uLnTx/>
                          <a:uFillTx/>
                          <a:latin typeface="+mn-lt"/>
                          <a:ea typeface="+mn-ea"/>
                          <a:cs typeface="+mn-cs"/>
                        </a:rPr>
                        <a:t>●</a:t>
                      </a:r>
                      <a:endParaRPr lang="en-IE" sz="1600">
                        <a:solidFill>
                          <a:srgbClr val="002060"/>
                        </a:solidFill>
                      </a:endParaRPr>
                    </a:p>
                  </a:txBody>
                  <a:tcPr/>
                </a:tc>
                <a:extLst>
                  <a:ext uri="{0D108BD9-81ED-4DB2-BD59-A6C34878D82A}">
                    <a16:rowId xmlns:a16="http://schemas.microsoft.com/office/drawing/2014/main" val="3253445449"/>
                  </a:ext>
                </a:extLst>
              </a:tr>
            </a:tbl>
          </a:graphicData>
        </a:graphic>
      </p:graphicFrame>
    </p:spTree>
    <p:extLst>
      <p:ext uri="{BB962C8B-B14F-4D97-AF65-F5344CB8AC3E}">
        <p14:creationId xmlns:p14="http://schemas.microsoft.com/office/powerpoint/2010/main" val="423219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3930-49EC-604A-9869-118F3ACED41A}"/>
              </a:ext>
            </a:extLst>
          </p:cNvPr>
          <p:cNvSpPr>
            <a:spLocks noGrp="1"/>
          </p:cNvSpPr>
          <p:nvPr>
            <p:ph type="title"/>
          </p:nvPr>
        </p:nvSpPr>
        <p:spPr/>
        <p:txBody>
          <a:bodyPr/>
          <a:lstStyle/>
          <a:p>
            <a:r>
              <a:rPr lang="en-US" dirty="0">
                <a:solidFill>
                  <a:srgbClr val="F7921D"/>
                </a:solidFill>
                <a:latin typeface="Raleway SemiBold"/>
              </a:rPr>
              <a:t>Business &amp; Transversal Skills Pathways 2025</a:t>
            </a:r>
            <a:endParaRPr lang="en-US" dirty="0">
              <a:solidFill>
                <a:srgbClr val="F5443B"/>
              </a:solidFill>
              <a:latin typeface="Raleway SemiBold"/>
            </a:endParaRPr>
          </a:p>
        </p:txBody>
      </p:sp>
      <p:graphicFrame>
        <p:nvGraphicFramePr>
          <p:cNvPr id="6" name="Table 5">
            <a:extLst>
              <a:ext uri="{FF2B5EF4-FFF2-40B4-BE49-F238E27FC236}">
                <a16:creationId xmlns:a16="http://schemas.microsoft.com/office/drawing/2014/main" id="{6A43D2D8-6EEE-5787-C168-17C645F2084E}"/>
              </a:ext>
            </a:extLst>
          </p:cNvPr>
          <p:cNvGraphicFramePr>
            <a:graphicFrameLocks noGrp="1"/>
          </p:cNvGraphicFramePr>
          <p:nvPr/>
        </p:nvGraphicFramePr>
        <p:xfrm>
          <a:off x="838199" y="1470560"/>
          <a:ext cx="10515604" cy="3610180"/>
        </p:xfrm>
        <a:graphic>
          <a:graphicData uri="http://schemas.openxmlformats.org/drawingml/2006/table">
            <a:tbl>
              <a:tblPr firstRow="1" bandRow="1">
                <a:tableStyleId>{5C22544A-7EE6-4342-B048-85BDC9FD1C3A}</a:tableStyleId>
              </a:tblPr>
              <a:tblGrid>
                <a:gridCol w="1212015">
                  <a:extLst>
                    <a:ext uri="{9D8B030D-6E8A-4147-A177-3AD203B41FA5}">
                      <a16:colId xmlns:a16="http://schemas.microsoft.com/office/drawing/2014/main" val="1059036243"/>
                    </a:ext>
                  </a:extLst>
                </a:gridCol>
                <a:gridCol w="341264">
                  <a:extLst>
                    <a:ext uri="{9D8B030D-6E8A-4147-A177-3AD203B41FA5}">
                      <a16:colId xmlns:a16="http://schemas.microsoft.com/office/drawing/2014/main" val="3394122791"/>
                    </a:ext>
                  </a:extLst>
                </a:gridCol>
                <a:gridCol w="287251">
                  <a:extLst>
                    <a:ext uri="{9D8B030D-6E8A-4147-A177-3AD203B41FA5}">
                      <a16:colId xmlns:a16="http://schemas.microsoft.com/office/drawing/2014/main" val="1797616485"/>
                    </a:ext>
                  </a:extLst>
                </a:gridCol>
                <a:gridCol w="361707">
                  <a:extLst>
                    <a:ext uri="{9D8B030D-6E8A-4147-A177-3AD203B41FA5}">
                      <a16:colId xmlns:a16="http://schemas.microsoft.com/office/drawing/2014/main" val="3839068997"/>
                    </a:ext>
                  </a:extLst>
                </a:gridCol>
                <a:gridCol w="361707">
                  <a:extLst>
                    <a:ext uri="{9D8B030D-6E8A-4147-A177-3AD203B41FA5}">
                      <a16:colId xmlns:a16="http://schemas.microsoft.com/office/drawing/2014/main" val="2617592630"/>
                    </a:ext>
                  </a:extLst>
                </a:gridCol>
                <a:gridCol w="361707">
                  <a:extLst>
                    <a:ext uri="{9D8B030D-6E8A-4147-A177-3AD203B41FA5}">
                      <a16:colId xmlns:a16="http://schemas.microsoft.com/office/drawing/2014/main" val="1710812811"/>
                    </a:ext>
                  </a:extLst>
                </a:gridCol>
                <a:gridCol w="361707">
                  <a:extLst>
                    <a:ext uri="{9D8B030D-6E8A-4147-A177-3AD203B41FA5}">
                      <a16:colId xmlns:a16="http://schemas.microsoft.com/office/drawing/2014/main" val="2341152552"/>
                    </a:ext>
                  </a:extLst>
                </a:gridCol>
                <a:gridCol w="361707">
                  <a:extLst>
                    <a:ext uri="{9D8B030D-6E8A-4147-A177-3AD203B41FA5}">
                      <a16:colId xmlns:a16="http://schemas.microsoft.com/office/drawing/2014/main" val="188590060"/>
                    </a:ext>
                  </a:extLst>
                </a:gridCol>
                <a:gridCol w="361707">
                  <a:extLst>
                    <a:ext uri="{9D8B030D-6E8A-4147-A177-3AD203B41FA5}">
                      <a16:colId xmlns:a16="http://schemas.microsoft.com/office/drawing/2014/main" val="1594343412"/>
                    </a:ext>
                  </a:extLst>
                </a:gridCol>
                <a:gridCol w="361707">
                  <a:extLst>
                    <a:ext uri="{9D8B030D-6E8A-4147-A177-3AD203B41FA5}">
                      <a16:colId xmlns:a16="http://schemas.microsoft.com/office/drawing/2014/main" val="2149275168"/>
                    </a:ext>
                  </a:extLst>
                </a:gridCol>
                <a:gridCol w="361707">
                  <a:extLst>
                    <a:ext uri="{9D8B030D-6E8A-4147-A177-3AD203B41FA5}">
                      <a16:colId xmlns:a16="http://schemas.microsoft.com/office/drawing/2014/main" val="2333671277"/>
                    </a:ext>
                  </a:extLst>
                </a:gridCol>
                <a:gridCol w="361707">
                  <a:extLst>
                    <a:ext uri="{9D8B030D-6E8A-4147-A177-3AD203B41FA5}">
                      <a16:colId xmlns:a16="http://schemas.microsoft.com/office/drawing/2014/main" val="2284148002"/>
                    </a:ext>
                  </a:extLst>
                </a:gridCol>
                <a:gridCol w="361707">
                  <a:extLst>
                    <a:ext uri="{9D8B030D-6E8A-4147-A177-3AD203B41FA5}">
                      <a16:colId xmlns:a16="http://schemas.microsoft.com/office/drawing/2014/main" val="795057521"/>
                    </a:ext>
                  </a:extLst>
                </a:gridCol>
                <a:gridCol w="466742">
                  <a:extLst>
                    <a:ext uri="{9D8B030D-6E8A-4147-A177-3AD203B41FA5}">
                      <a16:colId xmlns:a16="http://schemas.microsoft.com/office/drawing/2014/main" val="1633424881"/>
                    </a:ext>
                  </a:extLst>
                </a:gridCol>
                <a:gridCol w="256672">
                  <a:extLst>
                    <a:ext uri="{9D8B030D-6E8A-4147-A177-3AD203B41FA5}">
                      <a16:colId xmlns:a16="http://schemas.microsoft.com/office/drawing/2014/main" val="531219493"/>
                    </a:ext>
                  </a:extLst>
                </a:gridCol>
                <a:gridCol w="361707">
                  <a:extLst>
                    <a:ext uri="{9D8B030D-6E8A-4147-A177-3AD203B41FA5}">
                      <a16:colId xmlns:a16="http://schemas.microsoft.com/office/drawing/2014/main" val="1014525103"/>
                    </a:ext>
                  </a:extLst>
                </a:gridCol>
                <a:gridCol w="361707">
                  <a:extLst>
                    <a:ext uri="{9D8B030D-6E8A-4147-A177-3AD203B41FA5}">
                      <a16:colId xmlns:a16="http://schemas.microsoft.com/office/drawing/2014/main" val="1954691207"/>
                    </a:ext>
                  </a:extLst>
                </a:gridCol>
                <a:gridCol w="355813">
                  <a:extLst>
                    <a:ext uri="{9D8B030D-6E8A-4147-A177-3AD203B41FA5}">
                      <a16:colId xmlns:a16="http://schemas.microsoft.com/office/drawing/2014/main" val="2469862899"/>
                    </a:ext>
                  </a:extLst>
                </a:gridCol>
                <a:gridCol w="361707">
                  <a:extLst>
                    <a:ext uri="{9D8B030D-6E8A-4147-A177-3AD203B41FA5}">
                      <a16:colId xmlns:a16="http://schemas.microsoft.com/office/drawing/2014/main" val="798063656"/>
                    </a:ext>
                  </a:extLst>
                </a:gridCol>
                <a:gridCol w="361707">
                  <a:extLst>
                    <a:ext uri="{9D8B030D-6E8A-4147-A177-3AD203B41FA5}">
                      <a16:colId xmlns:a16="http://schemas.microsoft.com/office/drawing/2014/main" val="2597359232"/>
                    </a:ext>
                  </a:extLst>
                </a:gridCol>
                <a:gridCol w="361707">
                  <a:extLst>
                    <a:ext uri="{9D8B030D-6E8A-4147-A177-3AD203B41FA5}">
                      <a16:colId xmlns:a16="http://schemas.microsoft.com/office/drawing/2014/main" val="2819051905"/>
                    </a:ext>
                  </a:extLst>
                </a:gridCol>
                <a:gridCol w="361707">
                  <a:extLst>
                    <a:ext uri="{9D8B030D-6E8A-4147-A177-3AD203B41FA5}">
                      <a16:colId xmlns:a16="http://schemas.microsoft.com/office/drawing/2014/main" val="2748388594"/>
                    </a:ext>
                  </a:extLst>
                </a:gridCol>
                <a:gridCol w="361707">
                  <a:extLst>
                    <a:ext uri="{9D8B030D-6E8A-4147-A177-3AD203B41FA5}">
                      <a16:colId xmlns:a16="http://schemas.microsoft.com/office/drawing/2014/main" val="3343972270"/>
                    </a:ext>
                  </a:extLst>
                </a:gridCol>
                <a:gridCol w="361707">
                  <a:extLst>
                    <a:ext uri="{9D8B030D-6E8A-4147-A177-3AD203B41FA5}">
                      <a16:colId xmlns:a16="http://schemas.microsoft.com/office/drawing/2014/main" val="2160623721"/>
                    </a:ext>
                  </a:extLst>
                </a:gridCol>
                <a:gridCol w="361707">
                  <a:extLst>
                    <a:ext uri="{9D8B030D-6E8A-4147-A177-3AD203B41FA5}">
                      <a16:colId xmlns:a16="http://schemas.microsoft.com/office/drawing/2014/main" val="4161296039"/>
                    </a:ext>
                  </a:extLst>
                </a:gridCol>
                <a:gridCol w="361707">
                  <a:extLst>
                    <a:ext uri="{9D8B030D-6E8A-4147-A177-3AD203B41FA5}">
                      <a16:colId xmlns:a16="http://schemas.microsoft.com/office/drawing/2014/main" val="2923341210"/>
                    </a:ext>
                  </a:extLst>
                </a:gridCol>
                <a:gridCol w="361707">
                  <a:extLst>
                    <a:ext uri="{9D8B030D-6E8A-4147-A177-3AD203B41FA5}">
                      <a16:colId xmlns:a16="http://schemas.microsoft.com/office/drawing/2014/main" val="2163015714"/>
                    </a:ext>
                  </a:extLst>
                </a:gridCol>
              </a:tblGrid>
              <a:tr h="1933195">
                <a:tc>
                  <a:txBody>
                    <a:bodyPr/>
                    <a:lstStyle/>
                    <a:p>
                      <a:r>
                        <a:rPr lang="en-IE" sz="1200" dirty="0"/>
                        <a:t>Skills Focus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Fundamentals of Leadership</a:t>
                      </a:r>
                    </a:p>
                    <a:p>
                      <a:pPr marL="0" algn="l" defTabSz="914400" rtl="0" eaLnBrk="1" latinLnBrk="0" hangingPunct="1"/>
                      <a:endParaRPr lang="en-IE" sz="1000" b="0" kern="1200" dirty="0">
                        <a:solidFill>
                          <a:schemeClr val="bg1"/>
                        </a:solidFill>
                        <a:latin typeface="+mj-lt"/>
                        <a:ea typeface="+mn-ea"/>
                        <a:cs typeface="+mn-cs"/>
                      </a:endParaRP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Intermediate Leadership</a:t>
                      </a:r>
                    </a:p>
                    <a:p>
                      <a:pPr marL="0" algn="l" defTabSz="914400" rtl="0" eaLnBrk="1" latinLnBrk="0" hangingPunct="1"/>
                      <a:endParaRPr lang="en-IE" sz="1000" b="0" kern="1200" dirty="0">
                        <a:solidFill>
                          <a:schemeClr val="bg1"/>
                        </a:solidFill>
                        <a:latin typeface="+mj-lt"/>
                        <a:ea typeface="+mn-ea"/>
                        <a:cs typeface="+mn-cs"/>
                      </a:endParaRPr>
                    </a:p>
                  </a:txBody>
                  <a:tcPr vert="vert270" anchor="ctr">
                    <a:solidFill>
                      <a:schemeClr val="accent6">
                        <a:lumMod val="60000"/>
                        <a:lumOff val="40000"/>
                      </a:schemeClr>
                    </a:solidFill>
                  </a:tcPr>
                </a:tc>
                <a:tc>
                  <a:txBody>
                    <a:bodyPr/>
                    <a:lstStyle/>
                    <a:p>
                      <a:pPr algn="l"/>
                      <a:r>
                        <a:rPr lang="en-IE" sz="1000" b="0" kern="1200" dirty="0">
                          <a:solidFill>
                            <a:schemeClr val="bg1"/>
                          </a:solidFill>
                          <a:latin typeface="+mn-lt"/>
                          <a:ea typeface="+mn-ea"/>
                          <a:cs typeface="+mn-cs"/>
                        </a:rPr>
                        <a:t>Advanced Leadership</a:t>
                      </a:r>
                    </a:p>
                    <a:p>
                      <a:pPr marL="0" algn="l" defTabSz="914400" rtl="0" eaLnBrk="1" latinLnBrk="0" hangingPunct="1"/>
                      <a:endParaRPr lang="en-IE" sz="1000" b="0" kern="1200" dirty="0">
                        <a:solidFill>
                          <a:schemeClr val="bg1"/>
                        </a:solidFill>
                        <a:latin typeface="+mj-lt"/>
                        <a:ea typeface="+mn-ea"/>
                        <a:cs typeface="+mn-cs"/>
                      </a:endParaRP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Professional Skills </a:t>
                      </a:r>
                    </a:p>
                    <a:p>
                      <a:pPr marL="0" algn="l" defTabSz="914400" rtl="0" eaLnBrk="1" latinLnBrk="0" hangingPunct="1"/>
                      <a:endParaRPr lang="en-IE" sz="1000" b="0" kern="1200" dirty="0">
                        <a:solidFill>
                          <a:schemeClr val="bg1"/>
                        </a:solidFill>
                        <a:latin typeface="+mj-lt"/>
                        <a:ea typeface="+mn-ea"/>
                        <a:cs typeface="+mn-cs"/>
                      </a:endParaRPr>
                    </a:p>
                  </a:txBody>
                  <a:tcPr vert="vert270" anchor="ctr">
                    <a:solidFill>
                      <a:schemeClr val="accent6">
                        <a:lumMod val="60000"/>
                        <a:lumOff val="40000"/>
                      </a:schemeClr>
                    </a:solidFill>
                  </a:tcPr>
                </a:tc>
                <a:tc>
                  <a:txBody>
                    <a:bodyPr/>
                    <a:lstStyle/>
                    <a:p>
                      <a:pPr algn="l"/>
                      <a:r>
                        <a:rPr lang="en-IE" sz="1000" b="0" kern="1200" dirty="0">
                          <a:solidFill>
                            <a:schemeClr val="bg1"/>
                          </a:solidFill>
                          <a:latin typeface="+mn-lt"/>
                          <a:ea typeface="+mn-ea"/>
                          <a:cs typeface="+mn-cs"/>
                        </a:rPr>
                        <a:t>Communication Skills</a:t>
                      </a:r>
                    </a:p>
                    <a:p>
                      <a:pPr marL="0" algn="l" defTabSz="914400" rtl="0" eaLnBrk="1" latinLnBrk="0" hangingPunct="1"/>
                      <a:endParaRPr lang="en-IE" sz="1000" b="0" kern="1200" dirty="0">
                        <a:solidFill>
                          <a:schemeClr val="bg1"/>
                        </a:solidFill>
                        <a:latin typeface="+mj-lt"/>
                        <a:ea typeface="+mn-ea"/>
                        <a:cs typeface="+mn-cs"/>
                      </a:endParaRP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Business Analysis Essentials </a:t>
                      </a:r>
                    </a:p>
                    <a:p>
                      <a:pPr algn="l"/>
                      <a:endParaRPr lang="en-IE" sz="1000" b="0" kern="1200" dirty="0">
                        <a:solidFill>
                          <a:schemeClr val="bg1"/>
                        </a:solidFill>
                        <a:latin typeface="+mj-lt"/>
                        <a:ea typeface="+mn-ea"/>
                        <a:cs typeface="+mn-cs"/>
                      </a:endParaRP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Fundamentals of Team Mgmt.</a:t>
                      </a:r>
                    </a:p>
                    <a:p>
                      <a:pPr algn="l"/>
                      <a:endParaRPr lang="en-IE" sz="1000" b="0" kern="1200" dirty="0">
                        <a:solidFill>
                          <a:schemeClr val="bg1"/>
                        </a:solidFill>
                        <a:latin typeface="+mj-lt"/>
                        <a:ea typeface="+mn-ea"/>
                        <a:cs typeface="+mn-cs"/>
                      </a:endParaRP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BCS Business Analysis Practice  </a:t>
                      </a:r>
                    </a:p>
                  </a:txBody>
                  <a:tcPr vert="vert270" anchor="ctr">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BCS Modelling Business Processes</a:t>
                      </a:r>
                      <a:endParaRPr lang="en-IE" sz="1000" b="0" kern="1200" dirty="0">
                        <a:solidFill>
                          <a:schemeClr val="bg1"/>
                        </a:solidFill>
                        <a:latin typeface="+mj-lt"/>
                        <a:ea typeface="+mn-ea"/>
                        <a:cs typeface="+mn-cs"/>
                      </a:endParaRPr>
                    </a:p>
                  </a:txBody>
                  <a:tcPr vert="vert270">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BCS Foundation Cert Business Analysis</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BCS Requirements Engineering </a:t>
                      </a:r>
                      <a:endParaRPr lang="en-IE" sz="1000" b="0" kern="1200" dirty="0">
                        <a:solidFill>
                          <a:schemeClr val="bg1"/>
                        </a:solidFill>
                        <a:latin typeface="+mj-lt"/>
                        <a:ea typeface="+mn-ea"/>
                        <a:cs typeface="+mn-cs"/>
                      </a:endParaRPr>
                    </a:p>
                  </a:txBody>
                  <a:tcPr vert="vert270" anchor="ctr">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BCS Essentials in Artificial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kern="1200" dirty="0">
                        <a:solidFill>
                          <a:schemeClr val="bg1"/>
                        </a:solidFill>
                        <a:latin typeface="+mj-lt"/>
                        <a:ea typeface="+mn-ea"/>
                        <a:cs typeface="+mn-cs"/>
                      </a:endParaRPr>
                    </a:p>
                  </a:txBody>
                  <a:tcPr vert="vert270" anchor="ctr">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BCS Foundation Certificate in Artificial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kern="1200" dirty="0">
                        <a:solidFill>
                          <a:schemeClr val="bg1"/>
                        </a:solidFill>
                        <a:latin typeface="+mn-lt"/>
                        <a:ea typeface="+mn-ea"/>
                        <a:cs typeface="+mn-cs"/>
                      </a:endParaRPr>
                    </a:p>
                  </a:txBody>
                  <a:tcPr vert="vert270" anchor="ctr">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Business Strategic Analysis</a:t>
                      </a: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Business Performance Management</a:t>
                      </a: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Problem solving and decision-making techniques</a:t>
                      </a: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Business Analysis – Requirements gathering and validation</a:t>
                      </a: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Business Planning and Execution</a:t>
                      </a:r>
                    </a:p>
                  </a:txBody>
                  <a:tcPr vert="vert270" anchor="ctr">
                    <a:solidFill>
                      <a:schemeClr val="accent6">
                        <a:lumMod val="60000"/>
                        <a:lumOff val="40000"/>
                      </a:schemeClr>
                    </a:solidFill>
                  </a:tcPr>
                </a:tc>
                <a:tc>
                  <a:txBody>
                    <a:bodyPr/>
                    <a:lstStyle/>
                    <a:p>
                      <a:pPr algn="l"/>
                      <a:r>
                        <a:rPr lang="en-IE" sz="1000" b="0" kern="1200" dirty="0">
                          <a:solidFill>
                            <a:schemeClr val="bg1"/>
                          </a:solidFill>
                          <a:latin typeface="+mj-lt"/>
                          <a:ea typeface="+mn-ea"/>
                          <a:cs typeface="+mn-cs"/>
                        </a:rPr>
                        <a:t>CMI/ ILM Level 5 Certificate in Leadership and Management </a:t>
                      </a:r>
                    </a:p>
                  </a:txBody>
                  <a:tcPr vert="vert270" anchor="ctr">
                    <a:solidFill>
                      <a:srgbClr val="F7921D"/>
                    </a:solidFill>
                  </a:tcPr>
                </a:tc>
                <a:tc>
                  <a:txBody>
                    <a:bodyPr/>
                    <a:lstStyle/>
                    <a:p>
                      <a:pPr algn="l"/>
                      <a:r>
                        <a:rPr lang="en-IE" sz="1000" b="0" kern="1200" dirty="0">
                          <a:solidFill>
                            <a:schemeClr val="bg1"/>
                          </a:solidFill>
                          <a:latin typeface="+mj-lt"/>
                          <a:ea typeface="+mn-ea"/>
                          <a:cs typeface="+mn-cs"/>
                        </a:rPr>
                        <a:t>Customer Service Fundamentals</a:t>
                      </a: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Customer Service Intermediate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kern="1200" dirty="0">
                        <a:solidFill>
                          <a:schemeClr val="bg1"/>
                        </a:solidFill>
                        <a:latin typeface="+mn-lt"/>
                        <a:ea typeface="+mn-ea"/>
                        <a:cs typeface="+mn-cs"/>
                      </a:endParaRP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Customer Service Success Advanced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kern="1200" dirty="0">
                        <a:solidFill>
                          <a:schemeClr val="bg1"/>
                        </a:solidFill>
                        <a:latin typeface="+mn-lt"/>
                        <a:ea typeface="+mn-ea"/>
                        <a:cs typeface="+mn-cs"/>
                      </a:endParaRPr>
                    </a:p>
                  </a:txBody>
                  <a:tcPr vert="vert270"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Personal Development at Work</a:t>
                      </a:r>
                    </a:p>
                  </a:txBody>
                  <a:tcPr vert="vert270" anchor="ctr">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Advanced Sales Tactics </a:t>
                      </a:r>
                    </a:p>
                  </a:txBody>
                  <a:tcPr vert="vert270" anchor="ctr">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Introduction to Diversity and Inclusion </a:t>
                      </a:r>
                    </a:p>
                  </a:txBody>
                  <a:tcPr vert="vert270" anchor="ctr">
                    <a:solidFill>
                      <a:srgbClr val="F7921D"/>
                    </a:solidFill>
                  </a:tcPr>
                </a:tc>
                <a:tc>
                  <a:txBody>
                    <a:bodyPr/>
                    <a:lstStyle/>
                    <a:p>
                      <a:pPr algn="l"/>
                      <a:r>
                        <a:rPr lang="en-IE" sz="1000" b="0" kern="1200" dirty="0">
                          <a:solidFill>
                            <a:schemeClr val="bg1"/>
                          </a:solidFill>
                          <a:latin typeface="+mj-lt"/>
                          <a:ea typeface="+mn-ea"/>
                          <a:cs typeface="+mn-cs"/>
                        </a:rPr>
                        <a:t>Bias, Conversations and Allyship: Advancing inclusion at  work.</a:t>
                      </a:r>
                    </a:p>
                  </a:txBody>
                  <a:tcPr vert="vert270" anchor="ctr">
                    <a:solidFill>
                      <a:srgbClr val="F7921D"/>
                    </a:solidFill>
                  </a:tcPr>
                </a:tc>
                <a:extLst>
                  <a:ext uri="{0D108BD9-81ED-4DB2-BD59-A6C34878D82A}">
                    <a16:rowId xmlns:a16="http://schemas.microsoft.com/office/drawing/2014/main" val="3102144365"/>
                  </a:ext>
                </a:extLst>
              </a:tr>
              <a:tr h="512052">
                <a:tc>
                  <a:txBody>
                    <a:bodyPr/>
                    <a:lstStyle/>
                    <a:p>
                      <a:pPr marL="0" algn="l" defTabSz="914400" rtl="0" eaLnBrk="1" latinLnBrk="0" hangingPunct="1"/>
                      <a:r>
                        <a:rPr lang="en-IE" sz="1100" kern="1200" dirty="0">
                          <a:solidFill>
                            <a:schemeClr val="tx2"/>
                          </a:solidFill>
                          <a:latin typeface="+mn-lt"/>
                          <a:ea typeface="+mn-ea"/>
                          <a:cs typeface="+mn-cs"/>
                        </a:rPr>
                        <a:t>Business Analysis </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2060"/>
                        </a:solidFill>
                        <a:effectLst/>
                        <a:uLnTx/>
                        <a:uFillTx/>
                        <a:latin typeface="+mn-lt"/>
                        <a:ea typeface="+mn-ea"/>
                        <a:cs typeface="+mn-cs"/>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mn-lt"/>
                        <a:ea typeface="+mn-ea"/>
                        <a:cs typeface="+mn-cs"/>
                      </a:endParaRPr>
                    </a:p>
                    <a:p>
                      <a:endParaRPr lang="en-IE" sz="1400" dirty="0">
                        <a:solidFill>
                          <a:srgbClr val="002060"/>
                        </a:solidFill>
                      </a:endParaRPr>
                    </a:p>
                  </a:txBody>
                  <a:tcPr>
                    <a:solidFill>
                      <a:schemeClr val="accent6">
                        <a:lumMod val="20000"/>
                        <a:lumOff val="80000"/>
                      </a:schemeClr>
                    </a:solidFill>
                  </a:tcPr>
                </a:tc>
                <a:tc>
                  <a:txBody>
                    <a:bodyPr/>
                    <a:lstStyle/>
                    <a:p>
                      <a:endParaRPr lang="en-IE" sz="140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C000"/>
                          </a:solidFill>
                        </a:rPr>
                        <a:t>●</a:t>
                      </a:r>
                      <a:endParaRPr lang="en-IE" sz="14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B050"/>
                          </a:solidFill>
                          <a:effectLst/>
                          <a:uLnTx/>
                          <a:uFillTx/>
                          <a:latin typeface="+mn-lt"/>
                          <a:ea typeface="+mn-ea"/>
                          <a:cs typeface="+mn-cs"/>
                        </a:rPr>
                        <a:t>●</a:t>
                      </a:r>
                      <a:endParaRPr lang="en-IE" sz="14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B050"/>
                          </a:solidFill>
                          <a:effectLst/>
                          <a:uLnTx/>
                          <a:uFillTx/>
                          <a:latin typeface="+mn-lt"/>
                          <a:ea typeface="+mn-ea"/>
                          <a:cs typeface="+mn-cs"/>
                        </a:rPr>
                        <a:t>●</a:t>
                      </a:r>
                      <a:endParaRPr lang="en-IE" sz="14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extLst>
                  <a:ext uri="{0D108BD9-81ED-4DB2-BD59-A6C34878D82A}">
                    <a16:rowId xmlns:a16="http://schemas.microsoft.com/office/drawing/2014/main" val="223972615"/>
                  </a:ext>
                </a:extLst>
              </a:tr>
              <a:tr h="579746">
                <a:tc>
                  <a:txBody>
                    <a:bodyPr/>
                    <a:lstStyle/>
                    <a:p>
                      <a:pPr marL="0" algn="l" defTabSz="914400" rtl="0" eaLnBrk="1" latinLnBrk="0" hangingPunct="1"/>
                      <a:r>
                        <a:rPr lang="en-IE" sz="1100" kern="1200" dirty="0">
                          <a:solidFill>
                            <a:schemeClr val="tx2"/>
                          </a:solidFill>
                          <a:latin typeface="+mn-lt"/>
                          <a:ea typeface="+mn-ea"/>
                          <a:cs typeface="+mn-cs"/>
                        </a:rPr>
                        <a:t>Transversal </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endParaRPr lang="en-IE" sz="1400"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endParaRPr lang="en-IE" sz="1400" dirty="0"/>
                    </a:p>
                  </a:txBody>
                  <a:tcPr>
                    <a:solidFill>
                      <a:schemeClr val="accent6">
                        <a:lumMod val="20000"/>
                        <a:lumOff val="80000"/>
                      </a:schemeClr>
                    </a:solidFill>
                  </a:tcPr>
                </a:tc>
                <a:extLst>
                  <a:ext uri="{0D108BD9-81ED-4DB2-BD59-A6C34878D82A}">
                    <a16:rowId xmlns:a16="http://schemas.microsoft.com/office/drawing/2014/main" val="970853808"/>
                  </a:ext>
                </a:extLst>
              </a:tr>
              <a:tr h="579079">
                <a:tc>
                  <a:txBody>
                    <a:bodyPr/>
                    <a:lstStyle/>
                    <a:p>
                      <a:pPr marL="0" algn="l" defTabSz="914400" rtl="0" eaLnBrk="1" latinLnBrk="0" hangingPunct="1"/>
                      <a:r>
                        <a:rPr lang="en-IE" sz="1100" kern="1200" dirty="0">
                          <a:solidFill>
                            <a:schemeClr val="tx2"/>
                          </a:solidFill>
                          <a:latin typeface="+mn-lt"/>
                          <a:ea typeface="+mn-ea"/>
                          <a:cs typeface="+mn-cs"/>
                        </a:rPr>
                        <a:t>Leadership and Management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B050"/>
                          </a:solidFill>
                          <a:effectLst/>
                          <a:uLnTx/>
                          <a:uFillTx/>
                          <a:latin typeface="+mn-lt"/>
                          <a:ea typeface="+mn-ea"/>
                          <a:cs typeface="+mn-cs"/>
                        </a:rPr>
                        <a:t>●</a:t>
                      </a:r>
                      <a:endParaRPr lang="en-IE" sz="1400" dirty="0">
                        <a:solidFill>
                          <a:srgbClr val="002060"/>
                        </a:solidFill>
                      </a:endParaRPr>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tc>
                  <a:txBody>
                    <a:bodyPr/>
                    <a:lstStyle/>
                    <a:p>
                      <a:endParaRPr lang="en-IE" sz="1400" dirty="0"/>
                    </a:p>
                  </a:txBody>
                  <a:tcPr>
                    <a:solidFill>
                      <a:schemeClr val="accent6">
                        <a:lumMod val="20000"/>
                        <a:lumOff val="80000"/>
                      </a:schemeClr>
                    </a:solidFill>
                  </a:tcPr>
                </a:tc>
                <a:extLst>
                  <a:ext uri="{0D108BD9-81ED-4DB2-BD59-A6C34878D82A}">
                    <a16:rowId xmlns:a16="http://schemas.microsoft.com/office/drawing/2014/main" val="3159489868"/>
                  </a:ext>
                </a:extLst>
              </a:tr>
            </a:tbl>
          </a:graphicData>
        </a:graphic>
      </p:graphicFrame>
      <p:graphicFrame>
        <p:nvGraphicFramePr>
          <p:cNvPr id="7" name="Table 6">
            <a:extLst>
              <a:ext uri="{FF2B5EF4-FFF2-40B4-BE49-F238E27FC236}">
                <a16:creationId xmlns:a16="http://schemas.microsoft.com/office/drawing/2014/main" id="{04856A59-2501-47B4-6BC3-6A451D60EB6A}"/>
              </a:ext>
            </a:extLst>
          </p:cNvPr>
          <p:cNvGraphicFramePr>
            <a:graphicFrameLocks noGrp="1"/>
          </p:cNvGraphicFramePr>
          <p:nvPr/>
        </p:nvGraphicFramePr>
        <p:xfrm>
          <a:off x="8472755" y="5268518"/>
          <a:ext cx="2881045" cy="958270"/>
        </p:xfrm>
        <a:graphic>
          <a:graphicData uri="http://schemas.openxmlformats.org/drawingml/2006/table">
            <a:tbl>
              <a:tblPr firstRow="1" bandRow="1">
                <a:tableStyleId>{5C22544A-7EE6-4342-B048-85BDC9FD1C3A}</a:tableStyleId>
              </a:tblPr>
              <a:tblGrid>
                <a:gridCol w="1031697">
                  <a:extLst>
                    <a:ext uri="{9D8B030D-6E8A-4147-A177-3AD203B41FA5}">
                      <a16:colId xmlns:a16="http://schemas.microsoft.com/office/drawing/2014/main" val="505613441"/>
                    </a:ext>
                  </a:extLst>
                </a:gridCol>
                <a:gridCol w="369870">
                  <a:extLst>
                    <a:ext uri="{9D8B030D-6E8A-4147-A177-3AD203B41FA5}">
                      <a16:colId xmlns:a16="http://schemas.microsoft.com/office/drawing/2014/main" val="1536341932"/>
                    </a:ext>
                  </a:extLst>
                </a:gridCol>
                <a:gridCol w="1006279">
                  <a:extLst>
                    <a:ext uri="{9D8B030D-6E8A-4147-A177-3AD203B41FA5}">
                      <a16:colId xmlns:a16="http://schemas.microsoft.com/office/drawing/2014/main" val="4013858344"/>
                    </a:ext>
                  </a:extLst>
                </a:gridCol>
                <a:gridCol w="473199">
                  <a:extLst>
                    <a:ext uri="{9D8B030D-6E8A-4147-A177-3AD203B41FA5}">
                      <a16:colId xmlns:a16="http://schemas.microsoft.com/office/drawing/2014/main" val="1007683831"/>
                    </a:ext>
                  </a:extLst>
                </a:gridCol>
              </a:tblGrid>
              <a:tr h="257248">
                <a:tc gridSpan="4">
                  <a:txBody>
                    <a:bodyPr/>
                    <a:lstStyle/>
                    <a:p>
                      <a:r>
                        <a:rPr lang="en-IE" sz="1050"/>
                        <a:t>Experience Level </a:t>
                      </a:r>
                    </a:p>
                  </a:txBody>
                  <a:tcPr/>
                </a:tc>
                <a:tc hMerge="1">
                  <a:txBody>
                    <a:bodyPr/>
                    <a:lstStyle/>
                    <a:p>
                      <a:endParaRPr/>
                    </a:p>
                  </a:txBody>
                  <a:tcPr/>
                </a:tc>
                <a:tc hMerge="1">
                  <a:txBody>
                    <a:bodyPr/>
                    <a:lstStyle/>
                    <a:p>
                      <a:endParaRPr lang="en-IE">
                        <a:solidFill>
                          <a:srgbClr val="002060"/>
                        </a:solidFill>
                      </a:endParaRPr>
                    </a:p>
                  </a:txBody>
                  <a:tcPr/>
                </a:tc>
                <a:tc hMerge="1">
                  <a:txBody>
                    <a:bodyPr/>
                    <a:lstStyle/>
                    <a:p>
                      <a:endParaRPr lang="en-IE">
                        <a:solidFill>
                          <a:srgbClr val="002060"/>
                        </a:solidFill>
                      </a:endParaRPr>
                    </a:p>
                  </a:txBody>
                  <a:tcPr/>
                </a:tc>
                <a:extLst>
                  <a:ext uri="{0D108BD9-81ED-4DB2-BD59-A6C34878D82A}">
                    <a16:rowId xmlns:a16="http://schemas.microsoft.com/office/drawing/2014/main" val="61045267"/>
                  </a:ext>
                </a:extLst>
              </a:tr>
              <a:tr h="303646">
                <a:tc>
                  <a:txBody>
                    <a:bodyPr/>
                    <a:lstStyle/>
                    <a:p>
                      <a:r>
                        <a:rPr lang="en-IE" sz="1050">
                          <a:solidFill>
                            <a:schemeClr val="tx2"/>
                          </a:solidFill>
                        </a:rPr>
                        <a:t>No Experience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206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50" kern="1200">
                          <a:solidFill>
                            <a:schemeClr val="tx2"/>
                          </a:solidFill>
                          <a:latin typeface="+mn-lt"/>
                          <a:ea typeface="+mn-ea"/>
                          <a:cs typeface="+mn-cs"/>
                        </a:rPr>
                        <a:t>Beginner</a:t>
                      </a:r>
                      <a:endParaRPr lang="en-IE" sz="160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FFC000"/>
                          </a:solidFill>
                        </a:rPr>
                        <a:t>●</a:t>
                      </a:r>
                      <a:endParaRPr lang="en-IE" sz="1600">
                        <a:solidFill>
                          <a:srgbClr val="002060"/>
                        </a:solidFill>
                      </a:endParaRPr>
                    </a:p>
                  </a:txBody>
                  <a:tcPr/>
                </a:tc>
                <a:extLst>
                  <a:ext uri="{0D108BD9-81ED-4DB2-BD59-A6C34878D82A}">
                    <a16:rowId xmlns:a16="http://schemas.microsoft.com/office/drawing/2014/main" val="1677992133"/>
                  </a:ext>
                </a:extLst>
              </a:tr>
              <a:tr h="365742">
                <a:tc>
                  <a:txBody>
                    <a:bodyPr/>
                    <a:lstStyle/>
                    <a:p>
                      <a:r>
                        <a:rPr lang="en-IE" sz="1050">
                          <a:solidFill>
                            <a:schemeClr val="tx2"/>
                          </a:solidFill>
                        </a:rPr>
                        <a:t>Intermediate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B050"/>
                          </a:solidFill>
                          <a:effectLst/>
                          <a:uLnTx/>
                          <a:uFillTx/>
                          <a:latin typeface="+mn-lt"/>
                          <a:ea typeface="+mn-ea"/>
                          <a:cs typeface="+mn-cs"/>
                        </a:rPr>
                        <a:t>●</a:t>
                      </a:r>
                      <a:endParaRPr lang="en-IE" sz="14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50" kern="1200">
                          <a:solidFill>
                            <a:schemeClr val="tx2"/>
                          </a:solidFill>
                          <a:latin typeface="+mn-lt"/>
                          <a:ea typeface="+mn-ea"/>
                          <a:cs typeface="+mn-cs"/>
                        </a:rPr>
                        <a:t>Advanced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0070C0"/>
                          </a:solidFill>
                          <a:effectLst/>
                          <a:uLnTx/>
                          <a:uFillTx/>
                          <a:latin typeface="+mn-lt"/>
                          <a:ea typeface="+mn-ea"/>
                          <a:cs typeface="+mn-cs"/>
                        </a:rPr>
                        <a:t>●</a:t>
                      </a:r>
                      <a:endParaRPr lang="en-IE" sz="1600" dirty="0">
                        <a:solidFill>
                          <a:srgbClr val="002060"/>
                        </a:solidFill>
                      </a:endParaRPr>
                    </a:p>
                  </a:txBody>
                  <a:tcPr/>
                </a:tc>
                <a:extLst>
                  <a:ext uri="{0D108BD9-81ED-4DB2-BD59-A6C34878D82A}">
                    <a16:rowId xmlns:a16="http://schemas.microsoft.com/office/drawing/2014/main" val="3253445449"/>
                  </a:ext>
                </a:extLst>
              </a:tr>
            </a:tbl>
          </a:graphicData>
        </a:graphic>
      </p:graphicFrame>
    </p:spTree>
    <p:extLst>
      <p:ext uri="{BB962C8B-B14F-4D97-AF65-F5344CB8AC3E}">
        <p14:creationId xmlns:p14="http://schemas.microsoft.com/office/powerpoint/2010/main" val="150857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03798B-C243-F403-0525-F2CA6917179E}"/>
              </a:ext>
            </a:extLst>
          </p:cNvPr>
          <p:cNvSpPr>
            <a:spLocks noGrp="1"/>
          </p:cNvSpPr>
          <p:nvPr>
            <p:ph type="title"/>
          </p:nvPr>
        </p:nvSpPr>
        <p:spPr>
          <a:xfrm>
            <a:off x="838200" y="365125"/>
            <a:ext cx="10515600" cy="1325563"/>
          </a:xfrm>
        </p:spPr>
        <p:txBody>
          <a:bodyPr/>
          <a:lstStyle/>
          <a:p>
            <a:r>
              <a:rPr lang="en-US">
                <a:solidFill>
                  <a:srgbClr val="F7921D"/>
                </a:solidFill>
              </a:rPr>
              <a:t>Sustainability Foundations 2025</a:t>
            </a:r>
            <a:endParaRPr lang="en-US">
              <a:solidFill>
                <a:srgbClr val="F5443B"/>
              </a:solidFill>
            </a:endParaRPr>
          </a:p>
        </p:txBody>
      </p:sp>
      <p:graphicFrame>
        <p:nvGraphicFramePr>
          <p:cNvPr id="4" name="Table 3">
            <a:extLst>
              <a:ext uri="{FF2B5EF4-FFF2-40B4-BE49-F238E27FC236}">
                <a16:creationId xmlns:a16="http://schemas.microsoft.com/office/drawing/2014/main" id="{2E5F4FF1-B28E-EFE2-4C74-C8A3D648CB43}"/>
              </a:ext>
            </a:extLst>
          </p:cNvPr>
          <p:cNvGraphicFramePr>
            <a:graphicFrameLocks noGrp="1"/>
          </p:cNvGraphicFramePr>
          <p:nvPr/>
        </p:nvGraphicFramePr>
        <p:xfrm>
          <a:off x="838195" y="1420317"/>
          <a:ext cx="3850653" cy="2451355"/>
        </p:xfrm>
        <a:graphic>
          <a:graphicData uri="http://schemas.openxmlformats.org/drawingml/2006/table">
            <a:tbl>
              <a:tblPr firstRow="1" bandRow="1">
                <a:tableStyleId>{5C22544A-7EE6-4342-B048-85BDC9FD1C3A}</a:tableStyleId>
              </a:tblPr>
              <a:tblGrid>
                <a:gridCol w="1595218">
                  <a:extLst>
                    <a:ext uri="{9D8B030D-6E8A-4147-A177-3AD203B41FA5}">
                      <a16:colId xmlns:a16="http://schemas.microsoft.com/office/drawing/2014/main" val="1059036243"/>
                    </a:ext>
                  </a:extLst>
                </a:gridCol>
                <a:gridCol w="449161">
                  <a:extLst>
                    <a:ext uri="{9D8B030D-6E8A-4147-A177-3AD203B41FA5}">
                      <a16:colId xmlns:a16="http://schemas.microsoft.com/office/drawing/2014/main" val="3394122791"/>
                    </a:ext>
                  </a:extLst>
                </a:gridCol>
                <a:gridCol w="378070">
                  <a:extLst>
                    <a:ext uri="{9D8B030D-6E8A-4147-A177-3AD203B41FA5}">
                      <a16:colId xmlns:a16="http://schemas.microsoft.com/office/drawing/2014/main" val="1797616485"/>
                    </a:ext>
                  </a:extLst>
                </a:gridCol>
                <a:gridCol w="476068">
                  <a:extLst>
                    <a:ext uri="{9D8B030D-6E8A-4147-A177-3AD203B41FA5}">
                      <a16:colId xmlns:a16="http://schemas.microsoft.com/office/drawing/2014/main" val="3839068997"/>
                    </a:ext>
                  </a:extLst>
                </a:gridCol>
                <a:gridCol w="476068">
                  <a:extLst>
                    <a:ext uri="{9D8B030D-6E8A-4147-A177-3AD203B41FA5}">
                      <a16:colId xmlns:a16="http://schemas.microsoft.com/office/drawing/2014/main" val="2617592630"/>
                    </a:ext>
                  </a:extLst>
                </a:gridCol>
                <a:gridCol w="476068">
                  <a:extLst>
                    <a:ext uri="{9D8B030D-6E8A-4147-A177-3AD203B41FA5}">
                      <a16:colId xmlns:a16="http://schemas.microsoft.com/office/drawing/2014/main" val="1710812811"/>
                    </a:ext>
                  </a:extLst>
                </a:gridCol>
              </a:tblGrid>
              <a:tr h="1933195">
                <a:tc>
                  <a:txBody>
                    <a:bodyPr/>
                    <a:lstStyle/>
                    <a:p>
                      <a:r>
                        <a:rPr lang="en-IE" sz="1200"/>
                        <a:t>Skills Focus </a:t>
                      </a:r>
                    </a:p>
                  </a:txBody>
                  <a:tcPr/>
                </a:tc>
                <a:tc>
                  <a:txBody>
                    <a:bodyPr/>
                    <a:lstStyle/>
                    <a:p>
                      <a:pPr marL="0" algn="l" defTabSz="914400" rtl="0" eaLnBrk="1" latinLnBrk="0" hangingPunct="1"/>
                      <a:r>
                        <a:rPr lang="en-IE" sz="1000" b="0" kern="1200" dirty="0">
                          <a:solidFill>
                            <a:schemeClr val="bg1"/>
                          </a:solidFill>
                          <a:latin typeface="+mj-lt"/>
                          <a:ea typeface="+mn-ea"/>
                          <a:cs typeface="+mn-cs"/>
                        </a:rPr>
                        <a:t>Energy &amp; You: Reduce Your Use</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Sustainability in the Workplace </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Biodiversity</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Energy Management </a:t>
                      </a: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latin typeface="+mj-lt"/>
                          <a:ea typeface="+mn-ea"/>
                          <a:cs typeface="+mn-cs"/>
                        </a:rPr>
                        <a:t>Water Conservation </a:t>
                      </a:r>
                    </a:p>
                  </a:txBody>
                  <a:tcPr vert="vert270">
                    <a:solidFill>
                      <a:schemeClr val="accent6">
                        <a:lumMod val="60000"/>
                        <a:lumOff val="40000"/>
                      </a:schemeClr>
                    </a:solidFill>
                  </a:tcPr>
                </a:tc>
                <a:extLst>
                  <a:ext uri="{0D108BD9-81ED-4DB2-BD59-A6C34878D82A}">
                    <a16:rowId xmlns:a16="http://schemas.microsoft.com/office/drawing/2014/main" val="3102144365"/>
                  </a:ext>
                </a:extLst>
              </a:tr>
              <a:tr h="452645">
                <a:tc>
                  <a:txBody>
                    <a:bodyPr/>
                    <a:lstStyle/>
                    <a:p>
                      <a:pPr marL="0" algn="l" defTabSz="914400" rtl="0" eaLnBrk="1" latinLnBrk="0" hangingPunct="1"/>
                      <a:r>
                        <a:rPr lang="en-IE" sz="1100" kern="1200" dirty="0">
                          <a:solidFill>
                            <a:schemeClr val="tx2"/>
                          </a:solidFill>
                          <a:latin typeface="+mn-lt"/>
                          <a:ea typeface="+mn-ea"/>
                          <a:cs typeface="+mn-cs"/>
                        </a:rPr>
                        <a:t>Sustainability </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solidFill>
                      <a:schemeClr val="accent6">
                        <a:lumMod val="20000"/>
                        <a:lumOff val="80000"/>
                      </a:schemeClr>
                    </a:solidFill>
                  </a:tcPr>
                </a:tc>
                <a:extLst>
                  <a:ext uri="{0D108BD9-81ED-4DB2-BD59-A6C34878D82A}">
                    <a16:rowId xmlns:a16="http://schemas.microsoft.com/office/drawing/2014/main" val="1003330758"/>
                  </a:ext>
                </a:extLst>
              </a:tr>
            </a:tbl>
          </a:graphicData>
        </a:graphic>
      </p:graphicFrame>
    </p:spTree>
    <p:extLst>
      <p:ext uri="{BB962C8B-B14F-4D97-AF65-F5344CB8AC3E}">
        <p14:creationId xmlns:p14="http://schemas.microsoft.com/office/powerpoint/2010/main" val="367234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9F6C0-CB4F-3CC3-940E-1CBE70702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95990-F24A-9510-6C08-2E9BDF1AE65E}"/>
              </a:ext>
            </a:extLst>
          </p:cNvPr>
          <p:cNvSpPr>
            <a:spLocks noGrp="1"/>
          </p:cNvSpPr>
          <p:nvPr>
            <p:ph type="ctrTitle"/>
          </p:nvPr>
        </p:nvSpPr>
        <p:spPr>
          <a:xfrm>
            <a:off x="1524000" y="3554483"/>
            <a:ext cx="9144000" cy="2387600"/>
          </a:xfrm>
        </p:spPr>
        <p:txBody>
          <a:bodyPr>
            <a:normAutofit fontScale="90000"/>
          </a:bodyPr>
          <a:lstStyle/>
          <a:p>
            <a:br>
              <a:rPr lang="en-US" dirty="0"/>
            </a:br>
            <a:br>
              <a:rPr lang="en-US" dirty="0"/>
            </a:br>
            <a:r>
              <a:rPr lang="en-US" dirty="0"/>
              <a:t>Thank you! </a:t>
            </a:r>
            <a:br>
              <a:rPr lang="en-US" dirty="0"/>
            </a:br>
            <a:br>
              <a:rPr lang="en-US" dirty="0"/>
            </a:br>
            <a:r>
              <a:rPr lang="en-US" sz="3100" dirty="0"/>
              <a:t>For any queries please contact:</a:t>
            </a:r>
            <a:br>
              <a:rPr lang="en-US" sz="3100" dirty="0"/>
            </a:br>
            <a:r>
              <a:rPr lang="en-US" sz="3100" b="0" dirty="0"/>
              <a:t> Enterprise@LWETB.ie</a:t>
            </a:r>
            <a:br>
              <a:rPr lang="en-US" sz="3100" b="0" dirty="0"/>
            </a:br>
            <a:br>
              <a:rPr lang="en-US" sz="3100" b="0" dirty="0"/>
            </a:br>
            <a:br>
              <a:rPr lang="en-US" sz="3100" dirty="0"/>
            </a:br>
            <a:endParaRPr lang="en-US" sz="3100" dirty="0"/>
          </a:p>
        </p:txBody>
      </p:sp>
      <p:pic>
        <p:nvPicPr>
          <p:cNvPr id="6" name="Picture 5" descr="A black background with white text&#10;&#10;Description automatically generated">
            <a:extLst>
              <a:ext uri="{FF2B5EF4-FFF2-40B4-BE49-F238E27FC236}">
                <a16:creationId xmlns:a16="http://schemas.microsoft.com/office/drawing/2014/main" id="{7D1AEC1A-2835-3CA6-5E38-32C8F0019A8A}"/>
              </a:ext>
            </a:extLst>
          </p:cNvPr>
          <p:cNvPicPr>
            <a:picLocks noChangeAspect="1"/>
          </p:cNvPicPr>
          <p:nvPr/>
        </p:nvPicPr>
        <p:blipFill>
          <a:blip r:embed="rId2"/>
          <a:stretch>
            <a:fillRect/>
          </a:stretch>
        </p:blipFill>
        <p:spPr>
          <a:xfrm>
            <a:off x="10272105" y="5818328"/>
            <a:ext cx="1705573" cy="1039672"/>
          </a:xfrm>
          <a:prstGeom prst="rect">
            <a:avLst/>
          </a:prstGeom>
        </p:spPr>
      </p:pic>
    </p:spTree>
    <p:extLst>
      <p:ext uri="{BB962C8B-B14F-4D97-AF65-F5344CB8AC3E}">
        <p14:creationId xmlns:p14="http://schemas.microsoft.com/office/powerpoint/2010/main" val="1655945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A492-481D-619F-A1D1-9958C685EF0E}"/>
              </a:ext>
            </a:extLst>
          </p:cNvPr>
          <p:cNvSpPr>
            <a:spLocks noGrp="1"/>
          </p:cNvSpPr>
          <p:nvPr>
            <p:ph type="title"/>
          </p:nvPr>
        </p:nvSpPr>
        <p:spPr/>
        <p:txBody>
          <a:bodyPr>
            <a:normAutofit/>
          </a:bodyPr>
          <a:lstStyle/>
          <a:p>
            <a:r>
              <a:rPr lang="en-US" sz="4000" dirty="0"/>
              <a:t>eCollege</a:t>
            </a:r>
          </a:p>
        </p:txBody>
      </p:sp>
      <p:pic>
        <p:nvPicPr>
          <p:cNvPr id="8" name="Picture 7" descr="A logo with rainbow colored letters&#10;&#10;Description automatically generated">
            <a:extLst>
              <a:ext uri="{FF2B5EF4-FFF2-40B4-BE49-F238E27FC236}">
                <a16:creationId xmlns:a16="http://schemas.microsoft.com/office/drawing/2014/main" id="{50BE5580-A0E6-A7C8-2F58-EBF23D102317}"/>
              </a:ext>
            </a:extLst>
          </p:cNvPr>
          <p:cNvPicPr>
            <a:picLocks noChangeAspect="1"/>
          </p:cNvPicPr>
          <p:nvPr/>
        </p:nvPicPr>
        <p:blipFill>
          <a:blip r:embed="rId3"/>
          <a:stretch>
            <a:fillRect/>
          </a:stretch>
        </p:blipFill>
        <p:spPr>
          <a:xfrm>
            <a:off x="10774496" y="5826821"/>
            <a:ext cx="1288974" cy="1031179"/>
          </a:xfrm>
          <a:prstGeom prst="rect">
            <a:avLst/>
          </a:prstGeom>
        </p:spPr>
      </p:pic>
      <p:sp>
        <p:nvSpPr>
          <p:cNvPr id="3" name="TextBox 2">
            <a:extLst>
              <a:ext uri="{FF2B5EF4-FFF2-40B4-BE49-F238E27FC236}">
                <a16:creationId xmlns:a16="http://schemas.microsoft.com/office/drawing/2014/main" id="{3BD386BB-E457-5DAD-595A-984CB30BA62F}"/>
              </a:ext>
            </a:extLst>
          </p:cNvPr>
          <p:cNvSpPr txBox="1"/>
          <p:nvPr/>
        </p:nvSpPr>
        <p:spPr>
          <a:xfrm>
            <a:off x="838199" y="1415468"/>
            <a:ext cx="9591989" cy="4801314"/>
          </a:xfrm>
          <a:prstGeom prst="rect">
            <a:avLst/>
          </a:prstGeom>
          <a:noFill/>
        </p:spPr>
        <p:txBody>
          <a:bodyPr wrap="square" rtlCol="0">
            <a:spAutoFit/>
          </a:bodyPr>
          <a:lstStyle/>
          <a:p>
            <a:pPr marL="285750" indent="-285750">
              <a:buFont typeface="Arial" panose="020B0604020202020204" pitchFamily="34" charset="0"/>
              <a:buChar char="•"/>
            </a:pPr>
            <a:r>
              <a:rPr lang="en-IE" dirty="0"/>
              <a:t>eCollege is the digital gateway to further education and training and funded by SOLAS. Our mission is to provide an excellent learning experience, tailored to enhance your skills and empower your personal and career growth.</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We work closely with learning providers to give you free, part-time courses highly valued by employers and that are enjoyable and engaging.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We offer a range of courses to suit learner needs, which could be formal accreditation supported by online tutors, or self directed courses to help you build your knowledge. </a:t>
            </a:r>
          </a:p>
          <a:p>
            <a:r>
              <a:rPr lang="en-IE" dirty="0"/>
              <a:t>    </a:t>
            </a:r>
          </a:p>
          <a:p>
            <a:r>
              <a:rPr lang="en-IE" dirty="0"/>
              <a:t>What is included?</a:t>
            </a:r>
          </a:p>
          <a:p>
            <a:endParaRPr lang="en-GB" b="0" i="0" dirty="0">
              <a:solidFill>
                <a:srgbClr val="343434"/>
              </a:solidFill>
              <a:effectLst/>
              <a:latin typeface="Rubik"/>
            </a:endParaRPr>
          </a:p>
          <a:p>
            <a:pPr marL="442913" indent="-285750">
              <a:buFont typeface="Wingdings" panose="05000000000000000000" pitchFamily="2" charset="2"/>
              <a:buChar char="ü"/>
            </a:pPr>
            <a:r>
              <a:rPr lang="en-GB" b="0" i="0" dirty="0">
                <a:solidFill>
                  <a:srgbClr val="343434"/>
                </a:solidFill>
                <a:effectLst/>
                <a:latin typeface="Rubik"/>
              </a:rPr>
              <a:t>If your course requires software, this is included and available for the duration of your course</a:t>
            </a:r>
          </a:p>
          <a:p>
            <a:pPr marL="442913" indent="-285750">
              <a:buFont typeface="Wingdings" panose="05000000000000000000" pitchFamily="2" charset="2"/>
              <a:buChar char="ü"/>
            </a:pPr>
            <a:r>
              <a:rPr lang="en-GB" b="0" i="0" dirty="0">
                <a:solidFill>
                  <a:srgbClr val="343434"/>
                </a:solidFill>
                <a:effectLst/>
                <a:latin typeface="Rubik"/>
              </a:rPr>
              <a:t>If your course is accredited, the cost of the online exam and certification is included in your course</a:t>
            </a:r>
          </a:p>
          <a:p>
            <a:pPr marL="442913" indent="-285750">
              <a:buFont typeface="Wingdings" panose="05000000000000000000" pitchFamily="2" charset="2"/>
              <a:buChar char="ü"/>
            </a:pPr>
            <a:r>
              <a:rPr lang="en-GB" b="0" i="0" dirty="0">
                <a:solidFill>
                  <a:srgbClr val="343434"/>
                </a:solidFill>
                <a:effectLst/>
                <a:latin typeface="Rubik"/>
              </a:rPr>
              <a:t>If your course has tutor support, live tutorials will always be available as a recorded version so you can study and progress at a time that suits you.</a:t>
            </a:r>
            <a:endParaRPr lang="en-IE" dirty="0"/>
          </a:p>
        </p:txBody>
      </p:sp>
    </p:spTree>
    <p:extLst>
      <p:ext uri="{BB962C8B-B14F-4D97-AF65-F5344CB8AC3E}">
        <p14:creationId xmlns:p14="http://schemas.microsoft.com/office/powerpoint/2010/main" val="116952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B435-0DB7-CDD6-3BC9-9A03C80DEA41}"/>
            </a:ext>
          </a:extLst>
        </p:cNvPr>
        <p:cNvGrpSpPr/>
        <p:nvPr/>
      </p:nvGrpSpPr>
      <p:grpSpPr>
        <a:xfrm>
          <a:off x="0" y="0"/>
          <a:ext cx="0" cy="0"/>
          <a:chOff x="0" y="0"/>
          <a:chExt cx="0" cy="0"/>
        </a:xfrm>
      </p:grpSpPr>
      <p:pic>
        <p:nvPicPr>
          <p:cNvPr id="8" name="Picture 7" descr="A logo with rainbow colored letters&#10;&#10;Description automatically generated">
            <a:extLst>
              <a:ext uri="{FF2B5EF4-FFF2-40B4-BE49-F238E27FC236}">
                <a16:creationId xmlns:a16="http://schemas.microsoft.com/office/drawing/2014/main" id="{00DC1A9B-84E0-591E-0E38-810E1EE1742F}"/>
              </a:ext>
            </a:extLst>
          </p:cNvPr>
          <p:cNvPicPr>
            <a:picLocks noChangeAspect="1"/>
          </p:cNvPicPr>
          <p:nvPr/>
        </p:nvPicPr>
        <p:blipFill>
          <a:blip r:embed="rId3"/>
          <a:stretch>
            <a:fillRect/>
          </a:stretch>
        </p:blipFill>
        <p:spPr>
          <a:xfrm>
            <a:off x="10774496" y="5826821"/>
            <a:ext cx="1288974" cy="1031179"/>
          </a:xfrm>
          <a:prstGeom prst="rect">
            <a:avLst/>
          </a:prstGeom>
        </p:spPr>
      </p:pic>
      <p:pic>
        <p:nvPicPr>
          <p:cNvPr id="14" name="Picture 13">
            <a:extLst>
              <a:ext uri="{FF2B5EF4-FFF2-40B4-BE49-F238E27FC236}">
                <a16:creationId xmlns:a16="http://schemas.microsoft.com/office/drawing/2014/main" id="{2F69275E-8677-6C1A-3A17-97EE4A56C19A}"/>
              </a:ext>
            </a:extLst>
          </p:cNvPr>
          <p:cNvPicPr>
            <a:picLocks noChangeAspect="1"/>
          </p:cNvPicPr>
          <p:nvPr/>
        </p:nvPicPr>
        <p:blipFill>
          <a:blip r:embed="rId4"/>
          <a:stretch>
            <a:fillRect/>
          </a:stretch>
        </p:blipFill>
        <p:spPr>
          <a:xfrm>
            <a:off x="641023" y="1150070"/>
            <a:ext cx="8682086" cy="5194169"/>
          </a:xfrm>
          <a:prstGeom prst="rect">
            <a:avLst/>
          </a:prstGeom>
          <a:noFill/>
          <a:ln>
            <a:solidFill>
              <a:schemeClr val="accent6"/>
            </a:solidFill>
          </a:ln>
        </p:spPr>
      </p:pic>
      <p:sp>
        <p:nvSpPr>
          <p:cNvPr id="15" name="Oval 14">
            <a:extLst>
              <a:ext uri="{FF2B5EF4-FFF2-40B4-BE49-F238E27FC236}">
                <a16:creationId xmlns:a16="http://schemas.microsoft.com/office/drawing/2014/main" id="{B6F80396-43C8-9002-8052-84144FF06F9B}"/>
              </a:ext>
            </a:extLst>
          </p:cNvPr>
          <p:cNvSpPr/>
          <p:nvPr/>
        </p:nvSpPr>
        <p:spPr>
          <a:xfrm>
            <a:off x="7409468" y="1527141"/>
            <a:ext cx="952107" cy="942681"/>
          </a:xfrm>
          <a:prstGeom prst="ellipse">
            <a:avLst/>
          </a:prstGeom>
          <a:noFill/>
          <a:ln w="31750">
            <a:solidFill>
              <a:srgbClr val="FF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9971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8A4F-A28E-D635-7E68-E9674E8C7451}"/>
              </a:ext>
            </a:extLst>
          </p:cNvPr>
          <p:cNvSpPr txBox="1">
            <a:spLocks/>
          </p:cNvSpPr>
          <p:nvPr/>
        </p:nvSpPr>
        <p:spPr>
          <a:xfrm>
            <a:off x="780327" y="619769"/>
            <a:ext cx="8176591" cy="584775"/>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b="1" kern="1200">
                <a:solidFill>
                  <a:schemeClr val="accent3"/>
                </a:solidFill>
                <a:latin typeface="+mn-lt"/>
                <a:ea typeface="+mj-ea"/>
                <a:cs typeface="+mj-cs"/>
              </a:defRPr>
            </a:lvl1pPr>
          </a:lstStyle>
          <a:p>
            <a:endParaRPr lang="en-IE" dirty="0"/>
          </a:p>
        </p:txBody>
      </p:sp>
      <p:pic>
        <p:nvPicPr>
          <p:cNvPr id="7" name="Picture 6" descr="A logo with rainbow colored letters&#10;&#10;Description automatically generated">
            <a:extLst>
              <a:ext uri="{FF2B5EF4-FFF2-40B4-BE49-F238E27FC236}">
                <a16:creationId xmlns:a16="http://schemas.microsoft.com/office/drawing/2014/main" id="{B675C79C-266B-DC4E-9B28-F33D5CB45146}"/>
              </a:ext>
            </a:extLst>
          </p:cNvPr>
          <p:cNvPicPr>
            <a:picLocks noChangeAspect="1"/>
          </p:cNvPicPr>
          <p:nvPr/>
        </p:nvPicPr>
        <p:blipFill>
          <a:blip r:embed="rId2"/>
          <a:stretch>
            <a:fillRect/>
          </a:stretch>
        </p:blipFill>
        <p:spPr>
          <a:xfrm>
            <a:off x="10643125" y="5628324"/>
            <a:ext cx="1537095" cy="1229676"/>
          </a:xfrm>
          <a:prstGeom prst="rect">
            <a:avLst/>
          </a:prstGeom>
        </p:spPr>
      </p:pic>
      <p:pic>
        <p:nvPicPr>
          <p:cNvPr id="4" name="Picture 3">
            <a:extLst>
              <a:ext uri="{FF2B5EF4-FFF2-40B4-BE49-F238E27FC236}">
                <a16:creationId xmlns:a16="http://schemas.microsoft.com/office/drawing/2014/main" id="{3BA26BBE-451C-EFCC-D73E-2A629084D8D6}"/>
              </a:ext>
            </a:extLst>
          </p:cNvPr>
          <p:cNvPicPr>
            <a:picLocks noChangeAspect="1"/>
          </p:cNvPicPr>
          <p:nvPr/>
        </p:nvPicPr>
        <p:blipFill>
          <a:blip r:embed="rId3"/>
          <a:stretch>
            <a:fillRect/>
          </a:stretch>
        </p:blipFill>
        <p:spPr>
          <a:xfrm>
            <a:off x="599713" y="914400"/>
            <a:ext cx="8357206" cy="4713924"/>
          </a:xfrm>
          <a:prstGeom prst="rect">
            <a:avLst/>
          </a:prstGeom>
        </p:spPr>
      </p:pic>
    </p:spTree>
    <p:extLst>
      <p:ext uri="{BB962C8B-B14F-4D97-AF65-F5344CB8AC3E}">
        <p14:creationId xmlns:p14="http://schemas.microsoft.com/office/powerpoint/2010/main" val="317924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rainbow colored letters&#10;&#10;Description automatically generated">
            <a:extLst>
              <a:ext uri="{FF2B5EF4-FFF2-40B4-BE49-F238E27FC236}">
                <a16:creationId xmlns:a16="http://schemas.microsoft.com/office/drawing/2014/main" id="{B675C79C-266B-DC4E-9B28-F33D5CB45146}"/>
              </a:ext>
            </a:extLst>
          </p:cNvPr>
          <p:cNvPicPr>
            <a:picLocks noChangeAspect="1"/>
          </p:cNvPicPr>
          <p:nvPr/>
        </p:nvPicPr>
        <p:blipFill>
          <a:blip r:embed="rId2"/>
          <a:stretch>
            <a:fillRect/>
          </a:stretch>
        </p:blipFill>
        <p:spPr>
          <a:xfrm>
            <a:off x="10643125" y="5628324"/>
            <a:ext cx="1537095" cy="1229676"/>
          </a:xfrm>
          <a:prstGeom prst="rect">
            <a:avLst/>
          </a:prstGeom>
        </p:spPr>
      </p:pic>
      <p:pic>
        <p:nvPicPr>
          <p:cNvPr id="4" name="Picture 3">
            <a:extLst>
              <a:ext uri="{FF2B5EF4-FFF2-40B4-BE49-F238E27FC236}">
                <a16:creationId xmlns:a16="http://schemas.microsoft.com/office/drawing/2014/main" id="{06EA4C33-F698-DB26-9873-0FF9D83C7BEC}"/>
              </a:ext>
            </a:extLst>
          </p:cNvPr>
          <p:cNvPicPr>
            <a:picLocks noChangeAspect="1"/>
          </p:cNvPicPr>
          <p:nvPr/>
        </p:nvPicPr>
        <p:blipFill>
          <a:blip r:embed="rId3"/>
          <a:stretch>
            <a:fillRect/>
          </a:stretch>
        </p:blipFill>
        <p:spPr>
          <a:xfrm>
            <a:off x="1657221" y="1225483"/>
            <a:ext cx="7071999" cy="4619135"/>
          </a:xfrm>
          <a:prstGeom prst="rect">
            <a:avLst/>
          </a:prstGeom>
        </p:spPr>
      </p:pic>
    </p:spTree>
    <p:extLst>
      <p:ext uri="{BB962C8B-B14F-4D97-AF65-F5344CB8AC3E}">
        <p14:creationId xmlns:p14="http://schemas.microsoft.com/office/powerpoint/2010/main" val="310565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E4DEB-EFC0-528A-43AC-C35D1AD0F54F}"/>
            </a:ext>
          </a:extLst>
        </p:cNvPr>
        <p:cNvGrpSpPr/>
        <p:nvPr/>
      </p:nvGrpSpPr>
      <p:grpSpPr>
        <a:xfrm>
          <a:off x="0" y="0"/>
          <a:ext cx="0" cy="0"/>
          <a:chOff x="0" y="0"/>
          <a:chExt cx="0" cy="0"/>
        </a:xfrm>
      </p:grpSpPr>
      <p:pic>
        <p:nvPicPr>
          <p:cNvPr id="7" name="Picture 6" descr="A logo with rainbow colored letters&#10;&#10;Description automatically generated">
            <a:extLst>
              <a:ext uri="{FF2B5EF4-FFF2-40B4-BE49-F238E27FC236}">
                <a16:creationId xmlns:a16="http://schemas.microsoft.com/office/drawing/2014/main" id="{67D19843-737C-4D3E-3E69-339B1DE37A5E}"/>
              </a:ext>
            </a:extLst>
          </p:cNvPr>
          <p:cNvPicPr>
            <a:picLocks noChangeAspect="1"/>
          </p:cNvPicPr>
          <p:nvPr/>
        </p:nvPicPr>
        <p:blipFill>
          <a:blip r:embed="rId2"/>
          <a:stretch>
            <a:fillRect/>
          </a:stretch>
        </p:blipFill>
        <p:spPr>
          <a:xfrm>
            <a:off x="10643125" y="5628324"/>
            <a:ext cx="1537095" cy="1229676"/>
          </a:xfrm>
          <a:prstGeom prst="rect">
            <a:avLst/>
          </a:prstGeom>
        </p:spPr>
      </p:pic>
      <p:pic>
        <p:nvPicPr>
          <p:cNvPr id="6" name="Picture 5">
            <a:extLst>
              <a:ext uri="{FF2B5EF4-FFF2-40B4-BE49-F238E27FC236}">
                <a16:creationId xmlns:a16="http://schemas.microsoft.com/office/drawing/2014/main" id="{D2418CFD-7976-B239-F6DD-A42CF9C817A7}"/>
              </a:ext>
            </a:extLst>
          </p:cNvPr>
          <p:cNvPicPr>
            <a:picLocks noChangeAspect="1"/>
          </p:cNvPicPr>
          <p:nvPr/>
        </p:nvPicPr>
        <p:blipFill>
          <a:blip r:embed="rId3"/>
          <a:stretch>
            <a:fillRect/>
          </a:stretch>
        </p:blipFill>
        <p:spPr>
          <a:xfrm>
            <a:off x="1193280" y="1121790"/>
            <a:ext cx="7875306" cy="5109328"/>
          </a:xfrm>
          <a:prstGeom prst="rect">
            <a:avLst/>
          </a:prstGeom>
        </p:spPr>
      </p:pic>
    </p:spTree>
    <p:extLst>
      <p:ext uri="{BB962C8B-B14F-4D97-AF65-F5344CB8AC3E}">
        <p14:creationId xmlns:p14="http://schemas.microsoft.com/office/powerpoint/2010/main" val="72222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CF174-8995-8EC7-1C34-6AF431DB218C}"/>
            </a:ext>
          </a:extLst>
        </p:cNvPr>
        <p:cNvGrpSpPr/>
        <p:nvPr/>
      </p:nvGrpSpPr>
      <p:grpSpPr>
        <a:xfrm>
          <a:off x="0" y="0"/>
          <a:ext cx="0" cy="0"/>
          <a:chOff x="0" y="0"/>
          <a:chExt cx="0" cy="0"/>
        </a:xfrm>
      </p:grpSpPr>
      <p:pic>
        <p:nvPicPr>
          <p:cNvPr id="7" name="Picture 6" descr="A logo with rainbow colored letters&#10;&#10;Description automatically generated">
            <a:extLst>
              <a:ext uri="{FF2B5EF4-FFF2-40B4-BE49-F238E27FC236}">
                <a16:creationId xmlns:a16="http://schemas.microsoft.com/office/drawing/2014/main" id="{44DBD562-1FE9-623C-4430-99DB34A38BB2}"/>
              </a:ext>
            </a:extLst>
          </p:cNvPr>
          <p:cNvPicPr>
            <a:picLocks noChangeAspect="1"/>
          </p:cNvPicPr>
          <p:nvPr/>
        </p:nvPicPr>
        <p:blipFill>
          <a:blip r:embed="rId2"/>
          <a:stretch>
            <a:fillRect/>
          </a:stretch>
        </p:blipFill>
        <p:spPr>
          <a:xfrm>
            <a:off x="10643125" y="5628324"/>
            <a:ext cx="1537095" cy="1229676"/>
          </a:xfrm>
          <a:prstGeom prst="rect">
            <a:avLst/>
          </a:prstGeom>
        </p:spPr>
      </p:pic>
      <p:pic>
        <p:nvPicPr>
          <p:cNvPr id="5" name="Picture 4">
            <a:extLst>
              <a:ext uri="{FF2B5EF4-FFF2-40B4-BE49-F238E27FC236}">
                <a16:creationId xmlns:a16="http://schemas.microsoft.com/office/drawing/2014/main" id="{50EC2025-2CA5-15A0-B5DE-047D24902A20}"/>
              </a:ext>
            </a:extLst>
          </p:cNvPr>
          <p:cNvPicPr>
            <a:picLocks noChangeAspect="1"/>
          </p:cNvPicPr>
          <p:nvPr/>
        </p:nvPicPr>
        <p:blipFill>
          <a:blip r:embed="rId3"/>
          <a:stretch>
            <a:fillRect/>
          </a:stretch>
        </p:blipFill>
        <p:spPr>
          <a:xfrm>
            <a:off x="522998" y="1325842"/>
            <a:ext cx="8592722" cy="4499922"/>
          </a:xfrm>
          <a:prstGeom prst="rect">
            <a:avLst/>
          </a:prstGeom>
        </p:spPr>
      </p:pic>
    </p:spTree>
    <p:extLst>
      <p:ext uri="{BB962C8B-B14F-4D97-AF65-F5344CB8AC3E}">
        <p14:creationId xmlns:p14="http://schemas.microsoft.com/office/powerpoint/2010/main" val="271952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0E8D8-CDDC-9B01-DFB7-413C8D23B354}"/>
            </a:ext>
          </a:extLst>
        </p:cNvPr>
        <p:cNvGrpSpPr/>
        <p:nvPr/>
      </p:nvGrpSpPr>
      <p:grpSpPr>
        <a:xfrm>
          <a:off x="0" y="0"/>
          <a:ext cx="0" cy="0"/>
          <a:chOff x="0" y="0"/>
          <a:chExt cx="0" cy="0"/>
        </a:xfrm>
      </p:grpSpPr>
      <p:pic>
        <p:nvPicPr>
          <p:cNvPr id="7" name="Picture 6" descr="A logo with rainbow colored letters&#10;&#10;Description automatically generated">
            <a:extLst>
              <a:ext uri="{FF2B5EF4-FFF2-40B4-BE49-F238E27FC236}">
                <a16:creationId xmlns:a16="http://schemas.microsoft.com/office/drawing/2014/main" id="{8104CE96-1B56-8570-07E5-B5A0D9F9DC91}"/>
              </a:ext>
            </a:extLst>
          </p:cNvPr>
          <p:cNvPicPr>
            <a:picLocks noChangeAspect="1"/>
          </p:cNvPicPr>
          <p:nvPr/>
        </p:nvPicPr>
        <p:blipFill>
          <a:blip r:embed="rId2"/>
          <a:stretch>
            <a:fillRect/>
          </a:stretch>
        </p:blipFill>
        <p:spPr>
          <a:xfrm>
            <a:off x="10643125" y="5628324"/>
            <a:ext cx="1537095" cy="1229676"/>
          </a:xfrm>
          <a:prstGeom prst="rect">
            <a:avLst/>
          </a:prstGeom>
        </p:spPr>
      </p:pic>
      <p:pic>
        <p:nvPicPr>
          <p:cNvPr id="6" name="Picture 5">
            <a:extLst>
              <a:ext uri="{FF2B5EF4-FFF2-40B4-BE49-F238E27FC236}">
                <a16:creationId xmlns:a16="http://schemas.microsoft.com/office/drawing/2014/main" id="{FBC19D35-8860-3E09-1D02-DEA963903B8F}"/>
              </a:ext>
            </a:extLst>
          </p:cNvPr>
          <p:cNvPicPr>
            <a:picLocks noChangeAspect="1"/>
          </p:cNvPicPr>
          <p:nvPr/>
        </p:nvPicPr>
        <p:blipFill>
          <a:blip r:embed="rId3"/>
          <a:stretch>
            <a:fillRect/>
          </a:stretch>
        </p:blipFill>
        <p:spPr>
          <a:xfrm>
            <a:off x="884093" y="1199561"/>
            <a:ext cx="7977103" cy="4597924"/>
          </a:xfrm>
          <a:prstGeom prst="rect">
            <a:avLst/>
          </a:prstGeom>
        </p:spPr>
      </p:pic>
    </p:spTree>
    <p:extLst>
      <p:ext uri="{BB962C8B-B14F-4D97-AF65-F5344CB8AC3E}">
        <p14:creationId xmlns:p14="http://schemas.microsoft.com/office/powerpoint/2010/main" val="29502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2001-AD7D-2F86-B6B4-8BB7265990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2D40BD-D5A8-8247-A3EA-F28F156C26A7}"/>
              </a:ext>
            </a:extLst>
          </p:cNvPr>
          <p:cNvSpPr>
            <a:spLocks noGrp="1"/>
          </p:cNvSpPr>
          <p:nvPr>
            <p:ph type="title"/>
          </p:nvPr>
        </p:nvSpPr>
        <p:spPr>
          <a:xfrm>
            <a:off x="581640" y="80388"/>
            <a:ext cx="10515600" cy="1325563"/>
          </a:xfrm>
        </p:spPr>
        <p:txBody>
          <a:bodyPr/>
          <a:lstStyle/>
          <a:p>
            <a:r>
              <a:rPr lang="en-US" dirty="0">
                <a:solidFill>
                  <a:srgbClr val="F7921D"/>
                </a:solidFill>
              </a:rPr>
              <a:t>ICT Skills Pathways 2025 </a:t>
            </a:r>
          </a:p>
        </p:txBody>
      </p:sp>
      <p:graphicFrame>
        <p:nvGraphicFramePr>
          <p:cNvPr id="6" name="Table 5">
            <a:extLst>
              <a:ext uri="{FF2B5EF4-FFF2-40B4-BE49-F238E27FC236}">
                <a16:creationId xmlns:a16="http://schemas.microsoft.com/office/drawing/2014/main" id="{54CF8CE0-82F2-0EFC-C1EF-ABCFDB4D211B}"/>
              </a:ext>
            </a:extLst>
          </p:cNvPr>
          <p:cNvGraphicFramePr>
            <a:graphicFrameLocks noGrp="1"/>
          </p:cNvGraphicFramePr>
          <p:nvPr>
            <p:extLst>
              <p:ext uri="{D42A27DB-BD31-4B8C-83A1-F6EECF244321}">
                <p14:modId xmlns:p14="http://schemas.microsoft.com/office/powerpoint/2010/main" val="2705987679"/>
              </p:ext>
            </p:extLst>
          </p:nvPr>
        </p:nvGraphicFramePr>
        <p:xfrm>
          <a:off x="581639" y="989814"/>
          <a:ext cx="10139419" cy="4653606"/>
        </p:xfrm>
        <a:graphic>
          <a:graphicData uri="http://schemas.openxmlformats.org/drawingml/2006/table">
            <a:tbl>
              <a:tblPr firstRow="1" bandRow="1">
                <a:tableStyleId>{5C22544A-7EE6-4342-B048-85BDC9FD1C3A}</a:tableStyleId>
              </a:tblPr>
              <a:tblGrid>
                <a:gridCol w="1260517">
                  <a:extLst>
                    <a:ext uri="{9D8B030D-6E8A-4147-A177-3AD203B41FA5}">
                      <a16:colId xmlns:a16="http://schemas.microsoft.com/office/drawing/2014/main" val="1059036243"/>
                    </a:ext>
                  </a:extLst>
                </a:gridCol>
                <a:gridCol w="376182">
                  <a:extLst>
                    <a:ext uri="{9D8B030D-6E8A-4147-A177-3AD203B41FA5}">
                      <a16:colId xmlns:a16="http://schemas.microsoft.com/office/drawing/2014/main" val="3839068997"/>
                    </a:ext>
                  </a:extLst>
                </a:gridCol>
                <a:gridCol w="376182">
                  <a:extLst>
                    <a:ext uri="{9D8B030D-6E8A-4147-A177-3AD203B41FA5}">
                      <a16:colId xmlns:a16="http://schemas.microsoft.com/office/drawing/2014/main" val="2341152552"/>
                    </a:ext>
                  </a:extLst>
                </a:gridCol>
                <a:gridCol w="300330">
                  <a:extLst>
                    <a:ext uri="{9D8B030D-6E8A-4147-A177-3AD203B41FA5}">
                      <a16:colId xmlns:a16="http://schemas.microsoft.com/office/drawing/2014/main" val="188590060"/>
                    </a:ext>
                  </a:extLst>
                </a:gridCol>
                <a:gridCol w="452034">
                  <a:extLst>
                    <a:ext uri="{9D8B030D-6E8A-4147-A177-3AD203B41FA5}">
                      <a16:colId xmlns:a16="http://schemas.microsoft.com/office/drawing/2014/main" val="1594343412"/>
                    </a:ext>
                  </a:extLst>
                </a:gridCol>
                <a:gridCol w="376182">
                  <a:extLst>
                    <a:ext uri="{9D8B030D-6E8A-4147-A177-3AD203B41FA5}">
                      <a16:colId xmlns:a16="http://schemas.microsoft.com/office/drawing/2014/main" val="2991746321"/>
                    </a:ext>
                  </a:extLst>
                </a:gridCol>
                <a:gridCol w="376182">
                  <a:extLst>
                    <a:ext uri="{9D8B030D-6E8A-4147-A177-3AD203B41FA5}">
                      <a16:colId xmlns:a16="http://schemas.microsoft.com/office/drawing/2014/main" val="2149275168"/>
                    </a:ext>
                  </a:extLst>
                </a:gridCol>
                <a:gridCol w="376182">
                  <a:extLst>
                    <a:ext uri="{9D8B030D-6E8A-4147-A177-3AD203B41FA5}">
                      <a16:colId xmlns:a16="http://schemas.microsoft.com/office/drawing/2014/main" val="2333671277"/>
                    </a:ext>
                  </a:extLst>
                </a:gridCol>
                <a:gridCol w="376182">
                  <a:extLst>
                    <a:ext uri="{9D8B030D-6E8A-4147-A177-3AD203B41FA5}">
                      <a16:colId xmlns:a16="http://schemas.microsoft.com/office/drawing/2014/main" val="2284148002"/>
                    </a:ext>
                  </a:extLst>
                </a:gridCol>
                <a:gridCol w="365545">
                  <a:extLst>
                    <a:ext uri="{9D8B030D-6E8A-4147-A177-3AD203B41FA5}">
                      <a16:colId xmlns:a16="http://schemas.microsoft.com/office/drawing/2014/main" val="795057521"/>
                    </a:ext>
                  </a:extLst>
                </a:gridCol>
                <a:gridCol w="386820">
                  <a:extLst>
                    <a:ext uri="{9D8B030D-6E8A-4147-A177-3AD203B41FA5}">
                      <a16:colId xmlns:a16="http://schemas.microsoft.com/office/drawing/2014/main" val="251230514"/>
                    </a:ext>
                  </a:extLst>
                </a:gridCol>
                <a:gridCol w="376182">
                  <a:extLst>
                    <a:ext uri="{9D8B030D-6E8A-4147-A177-3AD203B41FA5}">
                      <a16:colId xmlns:a16="http://schemas.microsoft.com/office/drawing/2014/main" val="4063440406"/>
                    </a:ext>
                  </a:extLst>
                </a:gridCol>
                <a:gridCol w="376182">
                  <a:extLst>
                    <a:ext uri="{9D8B030D-6E8A-4147-A177-3AD203B41FA5}">
                      <a16:colId xmlns:a16="http://schemas.microsoft.com/office/drawing/2014/main" val="3911482470"/>
                    </a:ext>
                  </a:extLst>
                </a:gridCol>
                <a:gridCol w="376182">
                  <a:extLst>
                    <a:ext uri="{9D8B030D-6E8A-4147-A177-3AD203B41FA5}">
                      <a16:colId xmlns:a16="http://schemas.microsoft.com/office/drawing/2014/main" val="600875650"/>
                    </a:ext>
                  </a:extLst>
                </a:gridCol>
                <a:gridCol w="376182">
                  <a:extLst>
                    <a:ext uri="{9D8B030D-6E8A-4147-A177-3AD203B41FA5}">
                      <a16:colId xmlns:a16="http://schemas.microsoft.com/office/drawing/2014/main" val="1647824984"/>
                    </a:ext>
                  </a:extLst>
                </a:gridCol>
                <a:gridCol w="376182">
                  <a:extLst>
                    <a:ext uri="{9D8B030D-6E8A-4147-A177-3AD203B41FA5}">
                      <a16:colId xmlns:a16="http://schemas.microsoft.com/office/drawing/2014/main" val="3947428425"/>
                    </a:ext>
                  </a:extLst>
                </a:gridCol>
                <a:gridCol w="376182">
                  <a:extLst>
                    <a:ext uri="{9D8B030D-6E8A-4147-A177-3AD203B41FA5}">
                      <a16:colId xmlns:a16="http://schemas.microsoft.com/office/drawing/2014/main" val="2881396926"/>
                    </a:ext>
                  </a:extLst>
                </a:gridCol>
                <a:gridCol w="376182">
                  <a:extLst>
                    <a:ext uri="{9D8B030D-6E8A-4147-A177-3AD203B41FA5}">
                      <a16:colId xmlns:a16="http://schemas.microsoft.com/office/drawing/2014/main" val="1984501607"/>
                    </a:ext>
                  </a:extLst>
                </a:gridCol>
                <a:gridCol w="376182">
                  <a:extLst>
                    <a:ext uri="{9D8B030D-6E8A-4147-A177-3AD203B41FA5}">
                      <a16:colId xmlns:a16="http://schemas.microsoft.com/office/drawing/2014/main" val="895521122"/>
                    </a:ext>
                  </a:extLst>
                </a:gridCol>
                <a:gridCol w="272025">
                  <a:extLst>
                    <a:ext uri="{9D8B030D-6E8A-4147-A177-3AD203B41FA5}">
                      <a16:colId xmlns:a16="http://schemas.microsoft.com/office/drawing/2014/main" val="1418031021"/>
                    </a:ext>
                  </a:extLst>
                </a:gridCol>
                <a:gridCol w="376182">
                  <a:extLst>
                    <a:ext uri="{9D8B030D-6E8A-4147-A177-3AD203B41FA5}">
                      <a16:colId xmlns:a16="http://schemas.microsoft.com/office/drawing/2014/main" val="842537224"/>
                    </a:ext>
                  </a:extLst>
                </a:gridCol>
                <a:gridCol w="376182">
                  <a:extLst>
                    <a:ext uri="{9D8B030D-6E8A-4147-A177-3AD203B41FA5}">
                      <a16:colId xmlns:a16="http://schemas.microsoft.com/office/drawing/2014/main" val="826746399"/>
                    </a:ext>
                  </a:extLst>
                </a:gridCol>
                <a:gridCol w="376182">
                  <a:extLst>
                    <a:ext uri="{9D8B030D-6E8A-4147-A177-3AD203B41FA5}">
                      <a16:colId xmlns:a16="http://schemas.microsoft.com/office/drawing/2014/main" val="3952279158"/>
                    </a:ext>
                  </a:extLst>
                </a:gridCol>
                <a:gridCol w="376182">
                  <a:extLst>
                    <a:ext uri="{9D8B030D-6E8A-4147-A177-3AD203B41FA5}">
                      <a16:colId xmlns:a16="http://schemas.microsoft.com/office/drawing/2014/main" val="1796675718"/>
                    </a:ext>
                  </a:extLst>
                </a:gridCol>
                <a:gridCol w="330872">
                  <a:extLst>
                    <a:ext uri="{9D8B030D-6E8A-4147-A177-3AD203B41FA5}">
                      <a16:colId xmlns:a16="http://schemas.microsoft.com/office/drawing/2014/main" val="1379524817"/>
                    </a:ext>
                  </a:extLst>
                </a:gridCol>
              </a:tblGrid>
              <a:tr h="1379001">
                <a:tc>
                  <a:txBody>
                    <a:bodyPr/>
                    <a:lstStyle/>
                    <a:p>
                      <a:r>
                        <a:rPr lang="en-IE" sz="1200" dirty="0"/>
                        <a:t>Skills</a:t>
                      </a:r>
                    </a:p>
                    <a:p>
                      <a:r>
                        <a:rPr lang="en-IE" sz="1200" dirty="0"/>
                        <a:t>Focus </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ICDL Coding Principles </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rPr>
                        <a:t>CompTIA ITF+</a:t>
                      </a:r>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CompTIA A +</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Pearson ITS Networking </a:t>
                      </a:r>
                    </a:p>
                    <a:p>
                      <a:pPr marL="0" algn="l" defTabSz="914400" rtl="0" eaLnBrk="1" latinLnBrk="0" hangingPunct="1"/>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rPr>
                        <a:t>Pearson ITS Network Sec</a:t>
                      </a:r>
                      <a:endParaRPr lang="en-IE" sz="1000" b="0" kern="1200" dirty="0">
                        <a:solidFill>
                          <a:schemeClr val="bg1"/>
                        </a:solidFill>
                        <a:latin typeface="+mn-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rPr>
                        <a:t>CompTIA Network +</a:t>
                      </a:r>
                      <a:endParaRPr lang="en-IE" sz="1000" b="0" kern="1200" dirty="0">
                        <a:solidFill>
                          <a:schemeClr val="bg1"/>
                        </a:solidFill>
                        <a:latin typeface="+mj-lt"/>
                        <a:ea typeface="+mn-ea"/>
                        <a:cs typeface="+mn-cs"/>
                      </a:endParaRPr>
                    </a:p>
                  </a:txBody>
                  <a:tcPr vert="vert270">
                    <a:solidFill>
                      <a:srgbClr val="F7921D"/>
                    </a:solidFill>
                  </a:tcPr>
                </a:tc>
                <a:tc>
                  <a:txBody>
                    <a:bodyPr/>
                    <a:lstStyle/>
                    <a:p>
                      <a:pPr algn="l"/>
                      <a:r>
                        <a:rPr lang="en-IE" sz="1000" b="0" kern="1200">
                          <a:solidFill>
                            <a:schemeClr val="bg1"/>
                          </a:solidFill>
                        </a:rPr>
                        <a:t>CompTIA Security +</a:t>
                      </a:r>
                      <a:endParaRPr lang="en-IE" sz="1000" b="0" kern="120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CompTIA Data + </a:t>
                      </a:r>
                    </a:p>
                    <a:p>
                      <a:pPr algn="l"/>
                      <a:endParaRPr lang="en-IE" sz="1000" b="0" kern="1200" dirty="0">
                        <a:solidFill>
                          <a:schemeClr val="bg1"/>
                        </a:solidFill>
                        <a:latin typeface="+mj-lt"/>
                        <a:ea typeface="+mn-ea"/>
                        <a:cs typeface="+mn-cs"/>
                      </a:endParaRPr>
                    </a:p>
                  </a:txBody>
                  <a:tcPr vert="vert270">
                    <a:solidFill>
                      <a:srgbClr val="F7921D"/>
                    </a:solidFill>
                  </a:tcPr>
                </a:tc>
                <a:tc>
                  <a:txBody>
                    <a:bodyPr/>
                    <a:lstStyle/>
                    <a:p>
                      <a:pPr algn="l"/>
                      <a:r>
                        <a:rPr lang="en-IE" sz="1000" b="0" kern="1200" dirty="0">
                          <a:solidFill>
                            <a:schemeClr val="bg1"/>
                          </a:solidFill>
                        </a:rPr>
                        <a:t>CompTIA CYSA+</a:t>
                      </a:r>
                      <a:endParaRPr lang="en-IE" sz="1000" b="0" kern="1200" dirty="0">
                        <a:solidFill>
                          <a:schemeClr val="bg1"/>
                        </a:solidFill>
                        <a:latin typeface="+mj-lt"/>
                        <a:ea typeface="+mn-ea"/>
                        <a:cs typeface="+mn-cs"/>
                      </a:endParaRPr>
                    </a:p>
                  </a:txBody>
                  <a:tcPr vert="vert270">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CompTIA  Linux+</a:t>
                      </a:r>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rPr>
                        <a:t>CompTIA Server +</a:t>
                      </a:r>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rPr>
                        <a:t>Microsoft Azure Cloud </a:t>
                      </a:r>
                      <a:endParaRPr lang="en-IE" sz="1000" b="0" kern="1200" dirty="0">
                        <a:solidFill>
                          <a:schemeClr val="bg1"/>
                        </a:solidFill>
                        <a:latin typeface="+mn-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CompTIA Cloud Essentials</a:t>
                      </a:r>
                    </a:p>
                    <a:p>
                      <a:pPr marL="0" algn="l" defTabSz="914400" rtl="0" eaLnBrk="1" latinLnBrk="0" hangingPunct="1"/>
                      <a:endParaRPr lang="en-IE" sz="1000" b="0" kern="1200" dirty="0">
                        <a:solidFill>
                          <a:schemeClr val="bg1"/>
                        </a:solidFill>
                        <a:latin typeface="+mj-lt"/>
                        <a:ea typeface="+mn-ea"/>
                        <a:cs typeface="+mn-cs"/>
                      </a:endParaRPr>
                    </a:p>
                  </a:txBody>
                  <a:tcPr vert="vert270">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AWS Cloud Practitioner</a:t>
                      </a:r>
                    </a:p>
                    <a:p>
                      <a:pPr marL="0" algn="l" defTabSz="914400" rtl="0" eaLnBrk="1" latinLnBrk="0" hangingPunct="1"/>
                      <a:endParaRPr lang="en-IE" sz="1000" b="0" kern="1200" dirty="0">
                        <a:solidFill>
                          <a:schemeClr val="bg1"/>
                        </a:solidFill>
                        <a:latin typeface="+mj-lt"/>
                        <a:ea typeface="+mn-ea"/>
                        <a:cs typeface="+mn-cs"/>
                      </a:endParaRPr>
                    </a:p>
                  </a:txBody>
                  <a:tcPr vert="vert270">
                    <a:solidFill>
                      <a:srgbClr val="F792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CompTIA PenTest+ </a:t>
                      </a:r>
                    </a:p>
                    <a:p>
                      <a:pPr marL="0" algn="l" defTabSz="914400" rtl="0" eaLnBrk="1" latinLnBrk="0" hangingPunct="1"/>
                      <a:endParaRPr lang="en-IE" sz="1000" b="0" kern="1200" dirty="0">
                        <a:solidFill>
                          <a:schemeClr val="bg1"/>
                        </a:solidFill>
                        <a:latin typeface="+mn-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rPr>
                        <a:t>Pearson ITS Java</a:t>
                      </a:r>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rPr>
                        <a:t>Pearson ITS Java Script </a:t>
                      </a:r>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marL="0" algn="l" defTabSz="914400" rtl="0" eaLnBrk="1" latinLnBrk="0" hangingPunct="1"/>
                      <a:r>
                        <a:rPr lang="en-IE" sz="1000" b="0" kern="1200" dirty="0">
                          <a:solidFill>
                            <a:schemeClr val="bg1"/>
                          </a:solidFill>
                        </a:rPr>
                        <a:t>Pearson  ITS HTML &amp; CSS</a:t>
                      </a:r>
                      <a:endParaRPr lang="en-IE" sz="1000" b="0" kern="1200" dirty="0">
                        <a:solidFill>
                          <a:schemeClr val="bg1"/>
                        </a:solidFill>
                        <a:latin typeface="+mj-lt"/>
                        <a:ea typeface="+mn-ea"/>
                        <a:cs typeface="+mn-cs"/>
                      </a:endParaRPr>
                    </a:p>
                  </a:txBody>
                  <a:tcPr vert="vert270">
                    <a:solidFill>
                      <a:schemeClr val="accent6">
                        <a:lumMod val="60000"/>
                        <a:lumOff val="40000"/>
                      </a:schemeClr>
                    </a:solidFill>
                  </a:tcPr>
                </a:tc>
                <a:tc>
                  <a:txBody>
                    <a:bodyPr/>
                    <a:lstStyle/>
                    <a:p>
                      <a:pPr algn="l"/>
                      <a:r>
                        <a:rPr lang="en-IE" sz="1000" b="0" kern="1200" dirty="0">
                          <a:solidFill>
                            <a:schemeClr val="bg1"/>
                          </a:solidFill>
                        </a:rPr>
                        <a:t>Cisco Network Associate</a:t>
                      </a:r>
                      <a:endParaRPr lang="en-IE" sz="1000" b="0" kern="1200" dirty="0">
                        <a:solidFill>
                          <a:schemeClr val="bg1"/>
                        </a:solidFill>
                        <a:latin typeface="+mn-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Cisco Cybersecurity</a:t>
                      </a:r>
                      <a:endParaRPr lang="en-IE" sz="1000" b="0" kern="1200" dirty="0">
                        <a:solidFill>
                          <a:schemeClr val="bg1"/>
                        </a:solidFill>
                        <a:latin typeface="+mn-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Introduction to </a:t>
                      </a:r>
                      <a:r>
                        <a:rPr lang="en-IE" sz="1000" b="0" kern="1200" dirty="0" err="1">
                          <a:solidFill>
                            <a:schemeClr val="bg1"/>
                          </a:solidFill>
                          <a:latin typeface="+mn-lt"/>
                          <a:ea typeface="+mn-ea"/>
                          <a:cs typeface="+mn-cs"/>
                        </a:rPr>
                        <a:t>PowerBI</a:t>
                      </a:r>
                      <a:endParaRPr lang="en-IE" sz="1000" b="0" kern="1200" dirty="0">
                        <a:solidFill>
                          <a:schemeClr val="bg1"/>
                        </a:solidFill>
                        <a:latin typeface="+mn-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rPr>
                        <a:t>Pearson ITS Databases</a:t>
                      </a:r>
                      <a:endParaRPr lang="en-IE" sz="1000" b="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kern="1200" dirty="0">
                        <a:solidFill>
                          <a:schemeClr val="bg1"/>
                        </a:solidFill>
                        <a:latin typeface="+mn-lt"/>
                        <a:ea typeface="+mn-ea"/>
                        <a:cs typeface="+mn-cs"/>
                      </a:endParaRP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Certified Associate Python</a:t>
                      </a:r>
                    </a:p>
                  </a:txBody>
                  <a:tcPr vert="vert27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kern="1200" dirty="0">
                          <a:solidFill>
                            <a:schemeClr val="bg1"/>
                          </a:solidFill>
                          <a:latin typeface="+mn-lt"/>
                          <a:ea typeface="+mn-ea"/>
                          <a:cs typeface="+mn-cs"/>
                        </a:rPr>
                        <a:t>Azure Cloud Fundamentals </a:t>
                      </a:r>
                    </a:p>
                  </a:txBody>
                  <a:tcPr vert="vert270">
                    <a:solidFill>
                      <a:schemeClr val="accent6">
                        <a:lumMod val="60000"/>
                        <a:lumOff val="40000"/>
                      </a:schemeClr>
                    </a:solidFill>
                  </a:tcPr>
                </a:tc>
                <a:extLst>
                  <a:ext uri="{0D108BD9-81ED-4DB2-BD59-A6C34878D82A}">
                    <a16:rowId xmlns:a16="http://schemas.microsoft.com/office/drawing/2014/main" val="3102144365"/>
                  </a:ext>
                </a:extLst>
              </a:tr>
              <a:tr h="654921">
                <a:tc>
                  <a:txBody>
                    <a:bodyPr/>
                    <a:lstStyle/>
                    <a:p>
                      <a:r>
                        <a:rPr lang="en-IE" sz="1100">
                          <a:solidFill>
                            <a:schemeClr val="tx2"/>
                          </a:solidFill>
                        </a:rPr>
                        <a:t>IT Support</a:t>
                      </a:r>
                    </a:p>
                  </a:txBody>
                  <a:tcPr/>
                </a:tc>
                <a:tc>
                  <a:txBody>
                    <a:bodyPr/>
                    <a:lstStyle/>
                    <a:p>
                      <a:endParaRPr lang="en-IE"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FFC000"/>
                          </a:solidFill>
                        </a:rPr>
                        <a:t>●</a:t>
                      </a: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FFC000"/>
                          </a:solidFill>
                        </a:rPr>
                        <a:t>●</a:t>
                      </a: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a:ln>
                          <a:noFill/>
                        </a:ln>
                        <a:solidFill>
                          <a:srgbClr val="00B05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a:ln>
                          <a:noFill/>
                        </a:ln>
                        <a:solidFill>
                          <a:srgbClr val="00B05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u="none" strike="noStrike" kern="1200" cap="none" spc="0" normalizeH="0" baseline="0" noProof="0">
                          <a:ln>
                            <a:noFill/>
                          </a:ln>
                          <a:solidFill>
                            <a:srgbClr val="00B050"/>
                          </a:solidFill>
                          <a:effectLst/>
                          <a:uLnTx/>
                          <a:uFillTx/>
                        </a:rPr>
                        <a:t>●</a:t>
                      </a:r>
                      <a:endParaRPr kumimoji="0" lang="en-IE" sz="1600" b="0" i="0" u="none" strike="noStrike" kern="1200" cap="none" spc="0" normalizeH="0" baseline="0" noProof="0">
                        <a:ln>
                          <a:noFill/>
                        </a:ln>
                        <a:solidFill>
                          <a:srgbClr val="00B05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u="none" strike="noStrike" kern="1200" cap="none" spc="0" normalizeH="0" baseline="0" noProof="0">
                          <a:ln>
                            <a:noFill/>
                          </a:ln>
                          <a:solidFill>
                            <a:srgbClr val="00B050"/>
                          </a:solidFill>
                          <a:effectLst/>
                          <a:uLnTx/>
                          <a:uFillTx/>
                        </a:rPr>
                        <a:t>●</a:t>
                      </a:r>
                      <a:endParaRPr kumimoji="0" lang="en-IE" sz="1600" b="0" i="0" u="none" strike="noStrike" kern="1200" cap="none" spc="0" normalizeH="0" baseline="0" noProof="0">
                        <a:ln>
                          <a:noFill/>
                        </a:ln>
                        <a:solidFill>
                          <a:srgbClr val="00B05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u="none" strike="noStrike" kern="1200" cap="none" spc="0" normalizeH="0" baseline="0" noProof="0">
                          <a:ln>
                            <a:noFill/>
                          </a:ln>
                          <a:solidFill>
                            <a:srgbClr val="0070C0"/>
                          </a:solidFill>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u="none" strike="noStrike" kern="1200" cap="none" spc="0" normalizeH="0" baseline="0" noProof="0" dirty="0">
                          <a:ln>
                            <a:noFill/>
                          </a:ln>
                          <a:solidFill>
                            <a:srgbClr val="0070C0"/>
                          </a:solidFill>
                          <a:effectLst/>
                          <a:uLnTx/>
                          <a:uFillTx/>
                        </a:rPr>
                        <a:t>●</a:t>
                      </a:r>
                      <a:endParaRPr kumimoji="0" lang="en-IE" sz="1600" b="0" i="0" u="none" strike="noStrike" kern="1200" cap="none" spc="0" normalizeH="0" baseline="0" noProof="0" dirty="0">
                        <a:ln>
                          <a:noFill/>
                        </a:ln>
                        <a:solidFill>
                          <a:srgbClr val="0070C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00B050"/>
                          </a:solidFill>
                          <a:effectLst/>
                          <a:uLnTx/>
                          <a:uFillTx/>
                        </a:rPr>
                        <a:t>●</a:t>
                      </a:r>
                    </a:p>
                    <a:p>
                      <a:endParaRPr lang="en-IE"/>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FFC000"/>
                          </a:solidFill>
                          <a:effectLst/>
                          <a:uLnTx/>
                          <a:uFillTx/>
                        </a:rPr>
                        <a:t>●</a:t>
                      </a:r>
                      <a:endParaRPr kumimoji="0" lang="en-IE" sz="1800" b="0" i="0" u="none" strike="noStrike" kern="1200" cap="none" spc="0" normalizeH="0" baseline="0" noProof="0" dirty="0">
                        <a:ln>
                          <a:noFill/>
                        </a:ln>
                        <a:solidFill>
                          <a:srgbClr val="FFC000"/>
                        </a:solidFill>
                        <a:effectLst/>
                        <a:uLnTx/>
                        <a:uFillTx/>
                        <a:latin typeface="+mn-lt"/>
                        <a:ea typeface="+mn-ea"/>
                        <a:cs typeface="+mn-cs"/>
                      </a:endParaRP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FFC000"/>
                          </a:solidFill>
                          <a:effectLst/>
                          <a:uLnTx/>
                          <a:uFillTx/>
                        </a:rPr>
                        <a:t>●</a:t>
                      </a:r>
                      <a:endParaRPr kumimoji="0" lang="en-IE" sz="1800" b="0" i="0" u="none" strike="noStrike" kern="1200" cap="none" spc="0" normalizeH="0" baseline="0" noProof="0" dirty="0">
                        <a:ln>
                          <a:noFill/>
                        </a:ln>
                        <a:solidFill>
                          <a:srgbClr val="FFC000"/>
                        </a:solidFill>
                        <a:effectLst/>
                        <a:uLnTx/>
                        <a:uFillTx/>
                        <a:latin typeface="+mn-lt"/>
                        <a:ea typeface="+mn-ea"/>
                        <a:cs typeface="+mn-cs"/>
                      </a:endParaRPr>
                    </a:p>
                    <a:p>
                      <a:endParaRPr lang="en-IE" dirty="0"/>
                    </a:p>
                  </a:txBody>
                  <a:tcPr>
                    <a:solidFill>
                      <a:schemeClr val="accent6">
                        <a:lumMod val="20000"/>
                        <a:lumOff val="80000"/>
                      </a:schemeClr>
                    </a:solidFill>
                  </a:tcPr>
                </a:tc>
                <a:extLst>
                  <a:ext uri="{0D108BD9-81ED-4DB2-BD59-A6C34878D82A}">
                    <a16:rowId xmlns:a16="http://schemas.microsoft.com/office/drawing/2014/main" val="1003330758"/>
                  </a:ext>
                </a:extLst>
              </a:tr>
              <a:tr h="654921">
                <a:tc>
                  <a:txBody>
                    <a:bodyPr/>
                    <a:lstStyle/>
                    <a:p>
                      <a:r>
                        <a:rPr lang="en-IE" sz="1100">
                          <a:solidFill>
                            <a:schemeClr val="tx2"/>
                          </a:solidFill>
                        </a:rPr>
                        <a:t>Network</a:t>
                      </a:r>
                    </a:p>
                  </a:txBody>
                  <a:tcPr/>
                </a:tc>
                <a:tc>
                  <a:txBody>
                    <a:bodyPr/>
                    <a:lstStyle/>
                    <a:p>
                      <a:endParaRPr lang="en-IE" dirty="0">
                        <a:solidFill>
                          <a:srgbClr val="002060"/>
                        </a:solidFill>
                      </a:endParaRPr>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FFC000"/>
                          </a:solidFill>
                          <a:effectLst/>
                          <a:uLnTx/>
                          <a:uFillTx/>
                        </a:rPr>
                        <a:t>●</a:t>
                      </a:r>
                      <a:endParaRPr kumimoji="0" lang="en-IE" sz="1800" b="0" i="0" u="none" strike="noStrike" kern="1200" cap="none" spc="0" normalizeH="0" baseline="0" noProof="0" dirty="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FFC000"/>
                          </a:solidFill>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FFC000"/>
                          </a:solidFill>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FFC000"/>
                          </a:solidFill>
                          <a:effectLst/>
                          <a:uLnTx/>
                          <a:uFillTx/>
                        </a:rPr>
                        <a:t>●</a:t>
                      </a:r>
                      <a:endParaRPr kumimoji="0" lang="en-IE" sz="1800" b="0" i="0" u="none" strike="noStrike" kern="1200" cap="none" spc="0" normalizeH="0" baseline="0" noProof="0" dirty="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FFC000"/>
                          </a:solidFill>
                          <a:effectLst/>
                          <a:uLnTx/>
                          <a:uFillTx/>
                        </a:rPr>
                        <a:t>●</a:t>
                      </a:r>
                      <a:endParaRPr kumimoji="0" lang="en-IE" sz="1800" b="0" i="0" u="none" strike="noStrike" kern="1200" cap="none" spc="0" normalizeH="0" baseline="0" noProof="0" dirty="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00B050"/>
                          </a:solidFill>
                          <a:effectLst/>
                          <a:uLnTx/>
                          <a:uFillTx/>
                        </a:rPr>
                        <a:t>●</a:t>
                      </a:r>
                    </a:p>
                    <a:p>
                      <a:endParaRPr lang="en-IE"/>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70C0"/>
                          </a:solidFill>
                          <a:effectLst/>
                          <a:uLnTx/>
                          <a:uFillTx/>
                        </a:rPr>
                        <a:t>●</a:t>
                      </a:r>
                    </a:p>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0070C0"/>
                          </a:solidFill>
                          <a:effectLst/>
                          <a:uLnTx/>
                          <a:uFillTx/>
                        </a:rPr>
                        <a:t>●</a:t>
                      </a:r>
                      <a:endParaRPr kumimoji="0" lang="en-IE" sz="1800" b="0" i="0" u="none" strike="noStrike" kern="1200" cap="none" spc="0" normalizeH="0" baseline="0" noProof="0">
                        <a:ln>
                          <a:noFill/>
                        </a:ln>
                        <a:solidFill>
                          <a:srgbClr val="0070C0"/>
                        </a:solidFill>
                        <a:effectLst/>
                        <a:uLnTx/>
                        <a:uFillTx/>
                        <a:latin typeface="+mn-lt"/>
                        <a:ea typeface="+mn-ea"/>
                        <a:cs typeface="+mn-cs"/>
                      </a:endParaRPr>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extLst>
                  <a:ext uri="{0D108BD9-81ED-4DB2-BD59-A6C34878D82A}">
                    <a16:rowId xmlns:a16="http://schemas.microsoft.com/office/drawing/2014/main" val="223972615"/>
                  </a:ext>
                </a:extLst>
              </a:tr>
              <a:tr h="654921">
                <a:tc>
                  <a:txBody>
                    <a:bodyPr/>
                    <a:lstStyle/>
                    <a:p>
                      <a:r>
                        <a:rPr lang="en-IE" sz="1100">
                          <a:solidFill>
                            <a:schemeClr val="tx2"/>
                          </a:solidFill>
                        </a:rPr>
                        <a:t>Cybersecurity</a:t>
                      </a:r>
                    </a:p>
                  </a:txBody>
                  <a:tcPr/>
                </a:tc>
                <a:tc>
                  <a:txBody>
                    <a:bodyPr/>
                    <a:lstStyle/>
                    <a:p>
                      <a:endParaRPr lang="en-IE" dirty="0">
                        <a:solidFill>
                          <a:srgbClr val="002060"/>
                        </a:solidFill>
                      </a:endParaRPr>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FFC000"/>
                          </a:solidFill>
                          <a:effectLst/>
                          <a:uLnTx/>
                          <a:uFillTx/>
                        </a:rPr>
                        <a:t>●</a:t>
                      </a: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a:solidFill>
                            <a:srgbClr val="FFC000"/>
                          </a:solidFill>
                        </a:rPr>
                        <a:t>●</a:t>
                      </a:r>
                    </a:p>
                    <a:p>
                      <a:endParaRPr lang="en-IE"/>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FFC000"/>
                          </a:solidFill>
                        </a:rPr>
                        <a:t>●</a:t>
                      </a:r>
                    </a:p>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00B050"/>
                          </a:solidFill>
                          <a:effectLst/>
                          <a:uLnTx/>
                          <a:uFillTx/>
                        </a:rPr>
                        <a:t>●</a:t>
                      </a:r>
                    </a:p>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0070C0"/>
                          </a:solidFill>
                          <a:effectLst/>
                          <a:uLnTx/>
                          <a:uFillTx/>
                        </a:rPr>
                        <a:t>●</a:t>
                      </a:r>
                    </a:p>
                    <a:p>
                      <a:endParaRPr lang="en-IE"/>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FFC000"/>
                          </a:solidFill>
                          <a:effectLst/>
                          <a:uLnTx/>
                          <a:uFillTx/>
                        </a:rPr>
                        <a:t>●</a:t>
                      </a:r>
                      <a:endParaRPr kumimoji="0" lang="en-IE" sz="1800" b="0" i="0" u="none" strike="noStrike" kern="1200" cap="none" spc="0" normalizeH="0" baseline="0" noProof="0" dirty="0">
                        <a:ln>
                          <a:noFill/>
                        </a:ln>
                        <a:solidFill>
                          <a:srgbClr val="FFC000"/>
                        </a:solidFill>
                        <a:effectLst/>
                        <a:uLnTx/>
                        <a:uFillTx/>
                        <a:latin typeface="+mn-lt"/>
                        <a:ea typeface="+mn-ea"/>
                        <a:cs typeface="+mn-cs"/>
                      </a:endParaRPr>
                    </a:p>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FFC000"/>
                          </a:solidFill>
                          <a:effectLst/>
                          <a:uLnTx/>
                          <a:uFillTx/>
                        </a:rPr>
                        <a:t>●</a:t>
                      </a:r>
                      <a:endParaRPr kumimoji="0" lang="en-IE" sz="1800" b="0" i="0" u="none" strike="noStrike" kern="1200" cap="none" spc="0" normalizeH="0" baseline="0" noProof="0" dirty="0">
                        <a:ln>
                          <a:noFill/>
                        </a:ln>
                        <a:solidFill>
                          <a:srgbClr val="FFC000"/>
                        </a:solidFill>
                        <a:effectLst/>
                        <a:uLnTx/>
                        <a:uFillTx/>
                        <a:latin typeface="+mn-lt"/>
                        <a:ea typeface="+mn-ea"/>
                        <a:cs typeface="+mn-cs"/>
                      </a:endParaRPr>
                    </a:p>
                    <a:p>
                      <a:endParaRPr lang="en-IE" dirty="0"/>
                    </a:p>
                  </a:txBody>
                  <a:tcPr>
                    <a:solidFill>
                      <a:schemeClr val="accent6">
                        <a:lumMod val="20000"/>
                        <a:lumOff val="80000"/>
                      </a:schemeClr>
                    </a:solidFill>
                  </a:tcPr>
                </a:tc>
                <a:extLst>
                  <a:ext uri="{0D108BD9-81ED-4DB2-BD59-A6C34878D82A}">
                    <a16:rowId xmlns:a16="http://schemas.microsoft.com/office/drawing/2014/main" val="970853808"/>
                  </a:ext>
                </a:extLst>
              </a:tr>
              <a:tr h="654921">
                <a:tc>
                  <a:txBody>
                    <a:bodyPr/>
                    <a:lstStyle/>
                    <a:p>
                      <a:r>
                        <a:rPr lang="en-IE" sz="1100">
                          <a:solidFill>
                            <a:schemeClr val="tx2"/>
                          </a:solidFill>
                        </a:rPr>
                        <a:t>Software &amp; Web 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2060"/>
                          </a:solidFill>
                        </a:rPr>
                        <a:t>●</a:t>
                      </a:r>
                    </a:p>
                    <a:p>
                      <a:endParaRPr lang="en-IE" dirty="0">
                        <a:solidFill>
                          <a:srgbClr val="002060"/>
                        </a:solidFill>
                      </a:endParaRPr>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FFC000"/>
                          </a:solidFill>
                          <a:effectLst/>
                          <a:uLnTx/>
                          <a:uFillTx/>
                        </a:rPr>
                        <a:t>●</a:t>
                      </a:r>
                      <a:endParaRPr kumimoji="0" lang="en-IE" sz="18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FFC000"/>
                          </a:solidFill>
                          <a:effectLst/>
                          <a:uLnTx/>
                          <a:uFillTx/>
                        </a:rPr>
                        <a:t>●</a:t>
                      </a:r>
                      <a:endParaRPr kumimoji="0" lang="en-IE" sz="18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a:ln>
                            <a:noFill/>
                          </a:ln>
                          <a:solidFill>
                            <a:srgbClr val="FFC000"/>
                          </a:solidFill>
                          <a:effectLst/>
                          <a:uLnTx/>
                          <a:uFillTx/>
                        </a:rPr>
                        <a:t>●</a:t>
                      </a:r>
                      <a:endParaRPr kumimoji="0" lang="en-IE" sz="1800" b="0" i="0" u="none" strike="noStrike" kern="1200" cap="none" spc="0" normalizeH="0" baseline="0" noProof="0">
                        <a:ln>
                          <a:noFill/>
                        </a:ln>
                        <a:solidFill>
                          <a:srgbClr val="FFC000"/>
                        </a:solidFill>
                        <a:effectLst/>
                        <a:uLnTx/>
                        <a:uFillTx/>
                        <a:latin typeface="Calibri" panose="020F0502020204030204"/>
                        <a:ea typeface="+mn-ea"/>
                        <a:cs typeface="+mn-cs"/>
                      </a:endParaRPr>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endParaRPr lang="en-IE"/>
                    </a:p>
                  </a:txBody>
                  <a:tcPr>
                    <a:solidFill>
                      <a:schemeClr val="accent6">
                        <a:lumMod val="20000"/>
                        <a:lumOff val="80000"/>
                      </a:schemeClr>
                    </a:solidFill>
                  </a:tcPr>
                </a:tc>
                <a:extLst>
                  <a:ext uri="{0D108BD9-81ED-4DB2-BD59-A6C34878D82A}">
                    <a16:rowId xmlns:a16="http://schemas.microsoft.com/office/drawing/2014/main" val="2380769562"/>
                  </a:ext>
                </a:extLst>
              </a:tr>
              <a:tr h="654921">
                <a:tc>
                  <a:txBody>
                    <a:bodyPr/>
                    <a:lstStyle/>
                    <a:p>
                      <a:r>
                        <a:rPr lang="en-IE" sz="1100" dirty="0">
                          <a:solidFill>
                            <a:schemeClr val="tx2"/>
                          </a:solidFill>
                        </a:rPr>
                        <a:t>Data</a:t>
                      </a:r>
                    </a:p>
                  </a:txBody>
                  <a:tcPr/>
                </a:tc>
                <a:tc>
                  <a:txBody>
                    <a:bodyPr/>
                    <a:lstStyle/>
                    <a:p>
                      <a:endParaRPr lang="en-IE" dirty="0">
                        <a:solidFill>
                          <a:srgbClr val="002060"/>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FFC000"/>
                          </a:solidFill>
                        </a:rPr>
                        <a:t>●</a:t>
                      </a:r>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00B050"/>
                          </a:solidFill>
                          <a:effectLst/>
                          <a:uLnTx/>
                          <a:uFillTx/>
                        </a:rPr>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u="none" strike="noStrike" kern="1200" cap="none" spc="0" normalizeH="0" baseline="0" noProof="0" dirty="0">
                          <a:ln>
                            <a:noFill/>
                          </a:ln>
                          <a:solidFill>
                            <a:srgbClr val="FFC000"/>
                          </a:solidFill>
                          <a:effectLst/>
                          <a:uLnTx/>
                          <a:uFillTx/>
                        </a:rPr>
                        <a:t>●</a:t>
                      </a:r>
                      <a:endParaRPr kumimoji="0" lang="en-IE" sz="1800" b="0" i="0" u="none" strike="noStrike" kern="1200" cap="none" spc="0" normalizeH="0" baseline="0" noProof="0" dirty="0">
                        <a:ln>
                          <a:noFill/>
                        </a:ln>
                        <a:solidFill>
                          <a:srgbClr val="FFC000"/>
                        </a:solidFill>
                        <a:effectLst/>
                        <a:uLnTx/>
                        <a:uFillTx/>
                        <a:latin typeface="+mn-lt"/>
                        <a:ea typeface="+mn-ea"/>
                        <a:cs typeface="+mn-cs"/>
                      </a:endParaRPr>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tc>
                  <a:txBody>
                    <a:bodyPr/>
                    <a:lstStyle/>
                    <a:p>
                      <a:endParaRPr lang="en-IE" dirty="0"/>
                    </a:p>
                  </a:txBody>
                  <a:tcPr>
                    <a:solidFill>
                      <a:schemeClr val="accent6">
                        <a:lumMod val="20000"/>
                        <a:lumOff val="80000"/>
                      </a:schemeClr>
                    </a:solidFill>
                  </a:tcPr>
                </a:tc>
                <a:extLst>
                  <a:ext uri="{0D108BD9-81ED-4DB2-BD59-A6C34878D82A}">
                    <a16:rowId xmlns:a16="http://schemas.microsoft.com/office/drawing/2014/main" val="2070256342"/>
                  </a:ext>
                </a:extLst>
              </a:tr>
            </a:tbl>
          </a:graphicData>
        </a:graphic>
      </p:graphicFrame>
      <p:graphicFrame>
        <p:nvGraphicFramePr>
          <p:cNvPr id="15" name="Table 14">
            <a:extLst>
              <a:ext uri="{FF2B5EF4-FFF2-40B4-BE49-F238E27FC236}">
                <a16:creationId xmlns:a16="http://schemas.microsoft.com/office/drawing/2014/main" id="{A6EDDCE5-A0A1-29D6-10D8-0B65BCD8036F}"/>
              </a:ext>
            </a:extLst>
          </p:cNvPr>
          <p:cNvGraphicFramePr>
            <a:graphicFrameLocks noGrp="1"/>
          </p:cNvGraphicFramePr>
          <p:nvPr/>
        </p:nvGraphicFramePr>
        <p:xfrm>
          <a:off x="8299237" y="5785150"/>
          <a:ext cx="2881045" cy="958270"/>
        </p:xfrm>
        <a:graphic>
          <a:graphicData uri="http://schemas.openxmlformats.org/drawingml/2006/table">
            <a:tbl>
              <a:tblPr firstRow="1" bandRow="1">
                <a:tableStyleId>{5C22544A-7EE6-4342-B048-85BDC9FD1C3A}</a:tableStyleId>
              </a:tblPr>
              <a:tblGrid>
                <a:gridCol w="1031697">
                  <a:extLst>
                    <a:ext uri="{9D8B030D-6E8A-4147-A177-3AD203B41FA5}">
                      <a16:colId xmlns:a16="http://schemas.microsoft.com/office/drawing/2014/main" val="505613441"/>
                    </a:ext>
                  </a:extLst>
                </a:gridCol>
                <a:gridCol w="369870">
                  <a:extLst>
                    <a:ext uri="{9D8B030D-6E8A-4147-A177-3AD203B41FA5}">
                      <a16:colId xmlns:a16="http://schemas.microsoft.com/office/drawing/2014/main" val="1536341932"/>
                    </a:ext>
                  </a:extLst>
                </a:gridCol>
                <a:gridCol w="1006279">
                  <a:extLst>
                    <a:ext uri="{9D8B030D-6E8A-4147-A177-3AD203B41FA5}">
                      <a16:colId xmlns:a16="http://schemas.microsoft.com/office/drawing/2014/main" val="4013858344"/>
                    </a:ext>
                  </a:extLst>
                </a:gridCol>
                <a:gridCol w="473199">
                  <a:extLst>
                    <a:ext uri="{9D8B030D-6E8A-4147-A177-3AD203B41FA5}">
                      <a16:colId xmlns:a16="http://schemas.microsoft.com/office/drawing/2014/main" val="1007683831"/>
                    </a:ext>
                  </a:extLst>
                </a:gridCol>
              </a:tblGrid>
              <a:tr h="257248">
                <a:tc gridSpan="4">
                  <a:txBody>
                    <a:bodyPr/>
                    <a:lstStyle/>
                    <a:p>
                      <a:r>
                        <a:rPr lang="en-IE" sz="1050"/>
                        <a:t>Experience Level </a:t>
                      </a:r>
                    </a:p>
                  </a:txBody>
                  <a:tcPr/>
                </a:tc>
                <a:tc hMerge="1">
                  <a:txBody>
                    <a:bodyPr/>
                    <a:lstStyle/>
                    <a:p>
                      <a:endParaRPr/>
                    </a:p>
                  </a:txBody>
                  <a:tcPr/>
                </a:tc>
                <a:tc hMerge="1">
                  <a:txBody>
                    <a:bodyPr/>
                    <a:lstStyle/>
                    <a:p>
                      <a:endParaRPr lang="en-IE">
                        <a:solidFill>
                          <a:srgbClr val="002060"/>
                        </a:solidFill>
                      </a:endParaRPr>
                    </a:p>
                  </a:txBody>
                  <a:tcPr/>
                </a:tc>
                <a:tc hMerge="1">
                  <a:txBody>
                    <a:bodyPr/>
                    <a:lstStyle/>
                    <a:p>
                      <a:endParaRPr lang="en-IE">
                        <a:solidFill>
                          <a:srgbClr val="002060"/>
                        </a:solidFill>
                      </a:endParaRPr>
                    </a:p>
                  </a:txBody>
                  <a:tcPr/>
                </a:tc>
                <a:extLst>
                  <a:ext uri="{0D108BD9-81ED-4DB2-BD59-A6C34878D82A}">
                    <a16:rowId xmlns:a16="http://schemas.microsoft.com/office/drawing/2014/main" val="61045267"/>
                  </a:ext>
                </a:extLst>
              </a:tr>
              <a:tr h="303646">
                <a:tc>
                  <a:txBody>
                    <a:bodyPr/>
                    <a:lstStyle/>
                    <a:p>
                      <a:r>
                        <a:rPr lang="en-IE" sz="1050">
                          <a:solidFill>
                            <a:schemeClr val="tx2"/>
                          </a:solidFill>
                        </a:rPr>
                        <a:t>No Experience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206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50" kern="1200">
                          <a:solidFill>
                            <a:schemeClr val="tx2"/>
                          </a:solidFill>
                          <a:latin typeface="+mn-lt"/>
                          <a:ea typeface="+mn-ea"/>
                          <a:cs typeface="+mn-cs"/>
                        </a:rPr>
                        <a:t>Beginner</a:t>
                      </a:r>
                      <a:endParaRPr lang="en-IE" sz="160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FFC000"/>
                          </a:solidFill>
                        </a:rPr>
                        <a:t>●</a:t>
                      </a:r>
                      <a:endParaRPr lang="en-IE" sz="1600">
                        <a:solidFill>
                          <a:srgbClr val="002060"/>
                        </a:solidFill>
                      </a:endParaRPr>
                    </a:p>
                  </a:txBody>
                  <a:tcPr/>
                </a:tc>
                <a:extLst>
                  <a:ext uri="{0D108BD9-81ED-4DB2-BD59-A6C34878D82A}">
                    <a16:rowId xmlns:a16="http://schemas.microsoft.com/office/drawing/2014/main" val="1677992133"/>
                  </a:ext>
                </a:extLst>
              </a:tr>
              <a:tr h="365742">
                <a:tc>
                  <a:txBody>
                    <a:bodyPr/>
                    <a:lstStyle/>
                    <a:p>
                      <a:r>
                        <a:rPr lang="en-IE" sz="1050">
                          <a:solidFill>
                            <a:schemeClr val="tx2"/>
                          </a:solidFill>
                        </a:rPr>
                        <a:t>Intermediate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B050"/>
                          </a:solidFill>
                          <a:effectLst/>
                          <a:uLnTx/>
                          <a:uFillTx/>
                          <a:latin typeface="+mn-lt"/>
                          <a:ea typeface="+mn-ea"/>
                          <a:cs typeface="+mn-cs"/>
                        </a:rPr>
                        <a:t>●</a:t>
                      </a:r>
                      <a:endParaRPr lang="en-IE" sz="14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50" kern="1200">
                          <a:solidFill>
                            <a:schemeClr val="tx2"/>
                          </a:solidFill>
                          <a:latin typeface="+mn-lt"/>
                          <a:ea typeface="+mn-ea"/>
                          <a:cs typeface="+mn-cs"/>
                        </a:rPr>
                        <a:t>Advanced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0070C0"/>
                          </a:solidFill>
                          <a:effectLst/>
                          <a:uLnTx/>
                          <a:uFillTx/>
                          <a:latin typeface="+mn-lt"/>
                          <a:ea typeface="+mn-ea"/>
                          <a:cs typeface="+mn-cs"/>
                        </a:rPr>
                        <a:t>●</a:t>
                      </a:r>
                      <a:endParaRPr lang="en-IE" sz="1600" dirty="0">
                        <a:solidFill>
                          <a:srgbClr val="002060"/>
                        </a:solidFill>
                      </a:endParaRPr>
                    </a:p>
                  </a:txBody>
                  <a:tcPr/>
                </a:tc>
                <a:extLst>
                  <a:ext uri="{0D108BD9-81ED-4DB2-BD59-A6C34878D82A}">
                    <a16:rowId xmlns:a16="http://schemas.microsoft.com/office/drawing/2014/main" val="3253445449"/>
                  </a:ext>
                </a:extLst>
              </a:tr>
            </a:tbl>
          </a:graphicData>
        </a:graphic>
      </p:graphicFrame>
    </p:spTree>
    <p:extLst>
      <p:ext uri="{BB962C8B-B14F-4D97-AF65-F5344CB8AC3E}">
        <p14:creationId xmlns:p14="http://schemas.microsoft.com/office/powerpoint/2010/main" val="255337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College 1">
      <a:dk1>
        <a:srgbClr val="000000"/>
      </a:dk1>
      <a:lt1>
        <a:srgbClr val="FFFFFF"/>
      </a:lt1>
      <a:dk2>
        <a:srgbClr val="44546A"/>
      </a:dk2>
      <a:lt2>
        <a:srgbClr val="E7E6E6"/>
      </a:lt2>
      <a:accent1>
        <a:srgbClr val="ED1973"/>
      </a:accent1>
      <a:accent2>
        <a:srgbClr val="FFA300"/>
      </a:accent2>
      <a:accent3>
        <a:srgbClr val="782885"/>
      </a:accent3>
      <a:accent4>
        <a:srgbClr val="FF5700"/>
      </a:accent4>
      <a:accent5>
        <a:srgbClr val="00E0FF"/>
      </a:accent5>
      <a:accent6>
        <a:srgbClr val="00FF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OLAS">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BE393B9FF61C429101B70A1B0658FD" ma:contentTypeVersion="17" ma:contentTypeDescription="Create a new document." ma:contentTypeScope="" ma:versionID="32b154facc8656a034c3890fc8f7a44e">
  <xsd:schema xmlns:xsd="http://www.w3.org/2001/XMLSchema" xmlns:xs="http://www.w3.org/2001/XMLSchema" xmlns:p="http://schemas.microsoft.com/office/2006/metadata/properties" xmlns:ns2="294414ec-74e1-469d-9096-07b4c8c76c84" xmlns:ns3="0d53ad97-d419-4c0c-acd3-d924c0729152" targetNamespace="http://schemas.microsoft.com/office/2006/metadata/properties" ma:root="true" ma:fieldsID="7b5a9c5d01721cea771d630b56e5d23c" ns2:_="" ns3:_="">
    <xsd:import namespace="294414ec-74e1-469d-9096-07b4c8c76c84"/>
    <xsd:import namespace="0d53ad97-d419-4c0c-acd3-d924c07291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414ec-74e1-469d-9096-07b4c8c76c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6b9d50a-ecb1-4ccb-beb1-591aa5a5dc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53ad97-d419-4c0c-acd3-d924c07291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497b03d-6cee-4c9b-a956-3a3e31cff16b}" ma:internalName="TaxCatchAll" ma:showField="CatchAllData" ma:web="0d53ad97-d419-4c0c-acd3-d924c07291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4414ec-74e1-469d-9096-07b4c8c76c84">
      <Terms xmlns="http://schemas.microsoft.com/office/infopath/2007/PartnerControls"/>
    </lcf76f155ced4ddcb4097134ff3c332f>
    <TaxCatchAll xmlns="0d53ad97-d419-4c0c-acd3-d924c0729152" xsi:nil="true"/>
  </documentManagement>
</p:properties>
</file>

<file path=customXml/itemProps1.xml><?xml version="1.0" encoding="utf-8"?>
<ds:datastoreItem xmlns:ds="http://schemas.openxmlformats.org/officeDocument/2006/customXml" ds:itemID="{BDA70A0E-67F5-4BFB-AC0C-2D9A28A2E513}">
  <ds:schemaRefs>
    <ds:schemaRef ds:uri="http://schemas.microsoft.com/sharepoint/v3/contenttype/forms"/>
  </ds:schemaRefs>
</ds:datastoreItem>
</file>

<file path=customXml/itemProps2.xml><?xml version="1.0" encoding="utf-8"?>
<ds:datastoreItem xmlns:ds="http://schemas.openxmlformats.org/officeDocument/2006/customXml" ds:itemID="{6C5628DF-8FEC-41F6-AD66-1C1B27ABBF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414ec-74e1-469d-9096-07b4c8c76c84"/>
    <ds:schemaRef ds:uri="0d53ad97-d419-4c0c-acd3-d924c0729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845114-DEAE-4269-8CB4-5B7B151EE89C}">
  <ds:schemaRefs>
    <ds:schemaRef ds:uri="http://purl.org/dc/terms/"/>
    <ds:schemaRef ds:uri="http://schemas.openxmlformats.org/package/2006/metadata/core-properties"/>
    <ds:schemaRef ds:uri="294414ec-74e1-469d-9096-07b4c8c76c84"/>
    <ds:schemaRef ds:uri="http://purl.org/dc/dcmitype/"/>
    <ds:schemaRef ds:uri="0d53ad97-d419-4c0c-acd3-d924c0729152"/>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1871</TotalTime>
  <Words>795</Words>
  <Application>Microsoft Office PowerPoint</Application>
  <PresentationFormat>Widescreen</PresentationFormat>
  <Paragraphs>308</Paragraphs>
  <Slides>14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Raleway</vt:lpstr>
      <vt:lpstr>Raleway SemiBold</vt:lpstr>
      <vt:lpstr>Rubik</vt:lpstr>
      <vt:lpstr>Wingdings</vt:lpstr>
      <vt:lpstr>Office Theme</vt:lpstr>
      <vt:lpstr>1_Office Theme</vt:lpstr>
      <vt:lpstr>PowerPoint Presentation</vt:lpstr>
      <vt:lpstr>eCollege</vt:lpstr>
      <vt:lpstr>PowerPoint Presentation</vt:lpstr>
      <vt:lpstr>PowerPoint Presentation</vt:lpstr>
      <vt:lpstr>PowerPoint Presentation</vt:lpstr>
      <vt:lpstr>PowerPoint Presentation</vt:lpstr>
      <vt:lpstr>PowerPoint Presentation</vt:lpstr>
      <vt:lpstr>PowerPoint Presentation</vt:lpstr>
      <vt:lpstr>ICT Skills Pathways 2025 </vt:lpstr>
      <vt:lpstr>Digital Skills Pathways 2025</vt:lpstr>
      <vt:lpstr>Project Management Pathways 2025</vt:lpstr>
      <vt:lpstr>Business &amp; Transversal Skills Pathways 2025</vt:lpstr>
      <vt:lpstr>Sustainability Foundations 2025</vt:lpstr>
      <vt:lpstr>  Thank you!   For any queries please contact:  Enterprise@LWETB.ie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Leones Pompermaier</dc:creator>
  <cp:lastModifiedBy>Alison Hogan</cp:lastModifiedBy>
  <cp:revision>30</cp:revision>
  <dcterms:created xsi:type="dcterms:W3CDTF">2023-06-28T12:50:39Z</dcterms:created>
  <dcterms:modified xsi:type="dcterms:W3CDTF">2025-03-10T07:37:38Z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0x01010077BE393B9FF61C429101B70A1B0658FD</vt:lpwstr>
  </property>
  <property fmtid="{D5CDD505-2E9C-101B-9397-08002B2CF9AE}" pid="3" name="MediaServiceImageTags">
    <vt:lpwstr/>
  </property>
</Properties>
</file>