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57" r:id="rId3"/>
    <p:sldId id="266" r:id="rId4"/>
    <p:sldId id="258" r:id="rId5"/>
    <p:sldId id="259" r:id="rId6"/>
    <p:sldId id="260" r:id="rId7"/>
  </p:sldIdLst>
  <p:sldSz cx="14630400" cy="8229600"/>
  <p:notesSz cx="8229600" cy="14630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C89"/>
    <a:srgbClr val="338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52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8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A642F-4B03-49C2-AFB8-28BFCAFD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2139"/>
            <a:ext cx="14630399" cy="5241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94BF1C-B603-4A2B-B97A-7024FDA1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9640"/>
            <a:ext cx="14809198" cy="47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439FDC-6326-480F-ACB6-A10680A2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30960" y="114899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chemeClr val="bg2">
                    <a:lumMod val="25000"/>
                  </a:schemeClr>
                </a:solidFill>
              </a:rPr>
              <a:t>Addressing Skills Gaps in Tech</a:t>
            </a:r>
          </a:p>
          <a:p>
            <a:pPr marL="0" indent="0">
              <a:lnSpc>
                <a:spcPts val="5550"/>
              </a:lnSpc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 Collaborative Approach to Skills Development </a:t>
            </a:r>
          </a:p>
          <a:p>
            <a:pPr marL="0" indent="0">
              <a:lnSpc>
                <a:spcPts val="5550"/>
              </a:lnSpc>
              <a:buNone/>
            </a:pP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442720" y="3201551"/>
            <a:ext cx="648208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Raleway" pitchFamily="34" charset="-122"/>
                <a:cs typeface="Raleway" pitchFamily="34" charset="-120"/>
              </a:rPr>
              <a:t>Longford Westmeath Service to Business </a:t>
            </a:r>
          </a:p>
          <a:p>
            <a:pPr>
              <a:lnSpc>
                <a:spcPts val="285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Raleway" pitchFamily="34" charset="-122"/>
                <a:cs typeface="Raleway" pitchFamily="34" charset="-120"/>
              </a:rPr>
              <a:t>supports workforce development. </a:t>
            </a:r>
          </a:p>
        </p:txBody>
      </p:sp>
      <p:sp>
        <p:nvSpPr>
          <p:cNvPr id="9" name="Text 4"/>
          <p:cNvSpPr/>
          <p:nvPr/>
        </p:nvSpPr>
        <p:spPr>
          <a:xfrm>
            <a:off x="1442720" y="4471550"/>
            <a:ext cx="6256260" cy="1787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Raleway" pitchFamily="34" charset="-122"/>
                <a:cs typeface="Raleway" pitchFamily="34" charset="-120"/>
              </a:rPr>
              <a:t>We provide tailored, fully funded training solutions.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Raleway" pitchFamily="34" charset="-122"/>
                <a:cs typeface="Raleway" pitchFamily="34" charset="-120"/>
              </a:rPr>
              <a:t>.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442720" y="5715575"/>
            <a:ext cx="672592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  <a:ea typeface="Raleway" pitchFamily="34" charset="-122"/>
                <a:cs typeface="Raleway" pitchFamily="34" charset="-120"/>
              </a:rPr>
              <a:t>Our programs boost skills, drive growth, and ensure a future-ready workforce.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Raleway" panose="020B060402020202020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9161" y="228600"/>
            <a:ext cx="1112639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46CD44-737C-4F2C-982D-DE7DAD66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0471"/>
            <a:ext cx="14630399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908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Key </a:t>
            </a:r>
            <a:r>
              <a:rPr lang="en-US" sz="4450" b="1" dirty="0" err="1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Programmes</a:t>
            </a:r>
            <a:r>
              <a:rPr lang="en-US" sz="445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 for Tech Business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424231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Skills to Advance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8706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Upskilling tailored to meet the specific needs of your business.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04" y="34485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242316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eCollege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732734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Access self-paced certified online courses for continuous learning.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538" y="344852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24231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Tech Apprenticeship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508706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Build future tech talent through structured, hands-on learning.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9161" y="228600"/>
            <a:ext cx="1112639" cy="418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24A5D7-DB6B-43DB-9383-3CE1850C2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420" y="3465694"/>
            <a:ext cx="574328" cy="6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3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62561"/>
            <a:ext cx="6400800" cy="798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787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Skills to Advance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916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F1F0"/>
          </a:solidFill>
          <a:ln w="7620">
            <a:solidFill>
              <a:srgbClr val="C0D7D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273415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691646"/>
            <a:ext cx="29182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Fully Funded Training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18206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No cost for eligible employees or </a:t>
            </a:r>
            <a:r>
              <a:rPr lang="en-US" sz="1750" dirty="0" err="1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organisations</a:t>
            </a: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40269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F1F0"/>
          </a:solidFill>
          <a:ln w="7620">
            <a:solidFill>
              <a:srgbClr val="C0D7D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78860" y="40694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4026932"/>
            <a:ext cx="32134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Training Needs Analysis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451735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Identify workforce gaps.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F1F0"/>
          </a:solidFill>
          <a:ln w="7620">
            <a:solidFill>
              <a:srgbClr val="C0D7D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540472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62218"/>
            <a:ext cx="35829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Customised Training Plans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Tailored content and flexible delivery methods.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669750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F1F0"/>
          </a:solidFill>
          <a:ln w="7620">
            <a:solidFill>
              <a:srgbClr val="C0D7D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8860" y="674000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530906" y="669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Flexible Scheduling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530906" y="718792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Online, in-person, onsite, and offsite options available.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4589" y="130496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Recent training local Tech Businesses accessed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607815" y="2679066"/>
            <a:ext cx="332232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Institute of </a:t>
            </a:r>
          </a:p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Leadership &amp; Management  (ILM)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0815401" y="411935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Understanding the Management Role for Improved Performance</a:t>
            </a:r>
          </a:p>
        </p:txBody>
      </p:sp>
      <p:sp>
        <p:nvSpPr>
          <p:cNvPr id="5" name="Text 3"/>
          <p:cNvSpPr/>
          <p:nvPr/>
        </p:nvSpPr>
        <p:spPr>
          <a:xfrm>
            <a:off x="3930135" y="2661083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Institute of Leadership &amp; Management  (ILM)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930135" y="4152896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Developing your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leadership Style.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252455" y="2661083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Institute of Leadership &amp; Management  (ILM)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252455" y="4152896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Managing Time &amp; Meetings </a:t>
            </a:r>
          </a:p>
        </p:txBody>
      </p:sp>
      <p:sp>
        <p:nvSpPr>
          <p:cNvPr id="9" name="Text 7"/>
          <p:cNvSpPr/>
          <p:nvPr/>
        </p:nvSpPr>
        <p:spPr>
          <a:xfrm>
            <a:off x="10825760" y="2661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Institute of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Leadership &amp;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Management  (ILM)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4589" y="7052954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Change Management</a:t>
            </a: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161" y="228600"/>
            <a:ext cx="1112639" cy="418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B8F0AD-8543-4D12-9AC2-478F03E00AA6}"/>
              </a:ext>
            </a:extLst>
          </p:cNvPr>
          <p:cNvSpPr/>
          <p:nvPr/>
        </p:nvSpPr>
        <p:spPr>
          <a:xfrm>
            <a:off x="524589" y="5905653"/>
            <a:ext cx="2074607" cy="793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Leadership &amp; </a:t>
            </a:r>
          </a:p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Management 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49FA5-A544-4B3A-AE1C-CDE79262D44E}"/>
              </a:ext>
            </a:extLst>
          </p:cNvPr>
          <p:cNvSpPr/>
          <p:nvPr/>
        </p:nvSpPr>
        <p:spPr>
          <a:xfrm>
            <a:off x="524589" y="4114800"/>
            <a:ext cx="7315200" cy="430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50"/>
              </a:lnSpc>
            </a:pPr>
            <a:r>
              <a:rPr lang="en-US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Conflict Management </a:t>
            </a:r>
            <a:endParaRPr lang="en-I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39EEFB-5F56-42BA-91FD-CE4055B13E89}"/>
              </a:ext>
            </a:extLst>
          </p:cNvPr>
          <p:cNvSpPr/>
          <p:nvPr/>
        </p:nvSpPr>
        <p:spPr>
          <a:xfrm>
            <a:off x="3930135" y="5911039"/>
            <a:ext cx="1253411" cy="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2E8C89"/>
                </a:solidFill>
                <a:latin typeface="Raleway" panose="020B0604020202020204" charset="0"/>
              </a:rPr>
              <a:t>EXCEL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286CBB67-C5B7-45FC-86BA-55B6CC9F29FC}"/>
              </a:ext>
            </a:extLst>
          </p:cNvPr>
          <p:cNvSpPr/>
          <p:nvPr/>
        </p:nvSpPr>
        <p:spPr>
          <a:xfrm>
            <a:off x="3930135" y="6689743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Basic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Intermediate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25000"/>
                  </a:schemeClr>
                </a:solidFill>
                <a:latin typeface="Raleway" panose="020B0604020202020204" charset="0"/>
              </a:rPr>
              <a:t>Advanced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68593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8E8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Easy Steps to Get Started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3260646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Contact Us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Reach out to our Enterprise Support Team.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35" y="4711660"/>
            <a:ext cx="3260765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81249" y="5959078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Needs Analysis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81249" y="6449497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Identify specific training requirements.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711660"/>
            <a:ext cx="3260646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2014" y="5959078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Programme Design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42014" y="6449497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Create a bespoke training plan.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46" y="4711660"/>
            <a:ext cx="3260765" cy="9072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02660" y="5959078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C3B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Implementation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02660" y="6449497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C3B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Flexible and business-friendly training delivery.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240</Words>
  <Application>Microsoft Office PowerPoint</Application>
  <PresentationFormat>Custom</PresentationFormat>
  <Paragraphs>61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Raleway</vt:lpstr>
      <vt:lpstr>Calibri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Alison Hogan</cp:lastModifiedBy>
  <cp:revision>9</cp:revision>
  <dcterms:created xsi:type="dcterms:W3CDTF">2025-03-10T05:54:10Z</dcterms:created>
  <dcterms:modified xsi:type="dcterms:W3CDTF">2025-03-10T07:18:44Z</dcterms:modified>
</cp:coreProperties>
</file>