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5"/>
  </p:normalViewPr>
  <p:slideViewPr>
    <p:cSldViewPr snapToGrid="0">
      <p:cViewPr varScale="1">
        <p:scale>
          <a:sx n="116" d="100"/>
          <a:sy n="116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0C9B-3AAD-D4F4-86C8-030A86E4F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C5F00-5BEC-CEDD-3B47-1588D9950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929A3-5B9C-AC92-1A29-8E68DD39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C0DC-5BA4-A7B5-F6A0-26578E5C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76A02-E8F2-F120-14AF-3A96749D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3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9E10-F0F6-26C7-778C-DD7921FB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170CF-CC67-BDA7-F280-0FE140DC9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AD02F-EB8F-72CD-349D-AF1137D2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A026-E659-093D-80FF-D6657C06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367C-3574-40AE-AD75-EDD0B9E1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BC707-2895-5E2C-0B04-97219A4ED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1FA73-A525-DB38-C776-0B0CB8CA3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195D0-7153-E763-E681-991D363E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798E8-D9CA-B20D-D23D-23F5C755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E4432-6FE4-FD00-2ED2-419FDEC0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3C22-55E6-FCD5-F880-5EC89E2B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E091E-0325-1CEC-EA33-9D7BB762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AC792-AC9A-78A9-6C5D-AC295498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F8871-0A65-0814-FED6-35CA9919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D1041-0899-E742-B240-E1F705A8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FDDC-5314-F19A-588B-0F04FD83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62BD8-4707-1C81-E647-ED8C398F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1115-929C-1299-060C-82D39B0E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0685-5A42-943F-8D56-FEAB126C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6971F-F8BB-3743-5011-03ECA82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2940-A06D-6E53-2681-F618589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02B5-0A68-91D3-6B9D-D3B6E44DD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91060-3C9A-016D-D01C-4F64C958E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C7FC-D781-FED6-7869-3797F15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EBDBF-6355-1EE0-0906-E81289DF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3EADF-659E-F0AF-D867-C59C5A86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1B98-8C64-89AA-66DE-105439A5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6CC7B-BA92-2C0A-A087-312569F5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22EE6-61FC-DDBF-21F5-DE48899DC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260F5-5D8D-CCC6-F80E-C57E1D6F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085D-EF9E-F79E-167F-5455E50FE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5E1F4-DA57-17F4-70F2-01D31FFE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E05E0-C934-6ADC-039A-4FC287CA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10526-A116-27A6-D442-746507D2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A06-C3C9-EDB5-326F-26E072C4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36B38-55C5-A5FB-3541-AD3A41D5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FF72E-52D2-5DFD-8B40-713842D8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ADD9D-6204-6F6E-439B-5D168C01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3520F-96AD-752E-A9BA-5C10A887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5A633-61A0-4878-E177-DB7BE3E3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A6825-437A-47C3-8E9D-179CD1FD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9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2F97-F2BE-855D-8D37-F388E3A6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CA73-558F-4419-634D-7968F8776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4DEDE-BEB5-02BE-81D6-7D88011E8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80ED9-A429-CBFD-EED7-31E87169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58B41-67AD-1066-7847-C3C274E2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5DC67-3EB3-9A3F-08EC-2A31C86C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0603-39FC-4CE2-E280-08D40A1D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7664A-B6AB-F0B9-33A3-A2CD8752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3BFFB-73CD-4F15-BA7D-3C508B23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DC29-2766-B9B8-770A-A7D936A2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24F72-2704-959E-D75F-AB6CA21D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F3928-F9DA-88F8-1E13-7D3B332C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70A36-AB8E-5E1D-E1C6-7A09F0D3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4083-98A0-B71D-4AA3-2743BF8F8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D8F0F-3718-A942-69C7-C90D78695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59BC5-59E0-3142-858A-356C189FAB9A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CD34-779A-6070-A0CA-8E842E683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CB43-3EDF-0DF6-4980-49219A7C8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812E2-0C51-134D-8393-7D0F5660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D27-6D03-F78E-135F-DA69F9148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01FCC-90B7-0FF7-9393-0418EB603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gainst a wall&#10;&#10;AI-generated content may be incorrect.">
            <a:extLst>
              <a:ext uri="{FF2B5EF4-FFF2-40B4-BE49-F238E27FC236}">
                <a16:creationId xmlns:a16="http://schemas.microsoft.com/office/drawing/2014/main" id="{88C8A126-4136-DD5F-6E8A-63A10661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D87B-F26B-B8A4-DD84-745E8FAC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ellphone with text on it&#10;&#10;AI-generated content may be incorrect.">
            <a:extLst>
              <a:ext uri="{FF2B5EF4-FFF2-40B4-BE49-F238E27FC236}">
                <a16:creationId xmlns:a16="http://schemas.microsoft.com/office/drawing/2014/main" id="{199AF730-5F09-09BB-5809-217365322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605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52FA-7293-FB5C-6BC6-EAAE10CA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qr code and a person's face&#10;&#10;AI-generated content may be incorrect.">
            <a:extLst>
              <a:ext uri="{FF2B5EF4-FFF2-40B4-BE49-F238E27FC236}">
                <a16:creationId xmlns:a16="http://schemas.microsoft.com/office/drawing/2014/main" id="{B27F4B72-25A0-0026-FE71-4D70A7989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413673" cy="6982691"/>
          </a:xfrm>
        </p:spPr>
      </p:pic>
    </p:spTree>
    <p:extLst>
      <p:ext uri="{BB962C8B-B14F-4D97-AF65-F5344CB8AC3E}">
        <p14:creationId xmlns:p14="http://schemas.microsoft.com/office/powerpoint/2010/main" val="264352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3A44-DBE4-C9E9-C114-E8B94823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ald head with black text&#10;&#10;AI-generated content may be incorrect.">
            <a:extLst>
              <a:ext uri="{FF2B5EF4-FFF2-40B4-BE49-F238E27FC236}">
                <a16:creationId xmlns:a16="http://schemas.microsoft.com/office/drawing/2014/main" id="{34D54D02-78D8-ACB4-903F-AE8D53032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390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4866-16CD-D004-1ABE-831D9496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number made of hair&#10;&#10;AI-generated content may be incorrect.">
            <a:extLst>
              <a:ext uri="{FF2B5EF4-FFF2-40B4-BE49-F238E27FC236}">
                <a16:creationId xmlns:a16="http://schemas.microsoft.com/office/drawing/2014/main" id="{7C944164-A7CD-939C-2DB2-978E057E9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788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45A7-D91A-1283-16BB-F4F56EDA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DA9ED20-18B3-633F-F2FB-62BBEF9A2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1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7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A118-C7B2-E46F-9068-EDB898A2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text with a percentage sign&#10;&#10;AI-generated content may be incorrect.">
            <a:extLst>
              <a:ext uri="{FF2B5EF4-FFF2-40B4-BE49-F238E27FC236}">
                <a16:creationId xmlns:a16="http://schemas.microsoft.com/office/drawing/2014/main" id="{F47B282A-32E8-C410-F3F4-B9CAC513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622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1EA9-FC05-2705-8377-9B1C9AED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mote control with buttons&#10;&#10;AI-generated content may be incorrect.">
            <a:extLst>
              <a:ext uri="{FF2B5EF4-FFF2-40B4-BE49-F238E27FC236}">
                <a16:creationId xmlns:a16="http://schemas.microsoft.com/office/drawing/2014/main" id="{720F72B5-0EF7-4E66-6749-034ADFC2D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882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5B52-3706-4198-4BAD-27D79CB7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hone with text above it&#10;&#10;AI-generated content may be incorrect.">
            <a:extLst>
              <a:ext uri="{FF2B5EF4-FFF2-40B4-BE49-F238E27FC236}">
                <a16:creationId xmlns:a16="http://schemas.microsoft.com/office/drawing/2014/main" id="{F3DB5B0A-A6B2-3A0D-5A93-1C5F6118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198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338A-EDBE-E644-16DC-02E2D8B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5C9FAB9-E916-03D6-D3D6-6E470CFA5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883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Jenna Farrell</dc:creator>
  <cp:lastModifiedBy>Jenna Farrell</cp:lastModifiedBy>
  <cp:revision>3</cp:revision>
  <dcterms:created xsi:type="dcterms:W3CDTF">2025-04-21T10:11:15Z</dcterms:created>
  <dcterms:modified xsi:type="dcterms:W3CDTF">2025-04-21T11:02:28Z</dcterms:modified>
</cp:coreProperties>
</file>