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6"/>
  </p:notesMasterIdLst>
  <p:sldIdLst>
    <p:sldId id="256" r:id="rId5"/>
    <p:sldId id="263" r:id="rId6"/>
    <p:sldId id="267" r:id="rId7"/>
    <p:sldId id="259" r:id="rId8"/>
    <p:sldId id="1448943878" r:id="rId9"/>
    <p:sldId id="1448943879" r:id="rId10"/>
    <p:sldId id="272" r:id="rId11"/>
    <p:sldId id="1448943876" r:id="rId12"/>
    <p:sldId id="1448943877" r:id="rId13"/>
    <p:sldId id="313" r:id="rId14"/>
    <p:sldId id="2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F21"/>
    <a:srgbClr val="002A3A"/>
    <a:srgbClr val="00778B"/>
    <a:srgbClr val="D9D9D6"/>
    <a:srgbClr val="7C878E"/>
    <a:srgbClr val="E9EEF1"/>
    <a:srgbClr val="71B2C9"/>
    <a:srgbClr val="00B3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BDB16E-67F7-4CBB-8181-4DF8E8AE2806}" v="62" dt="2025-03-07T12:45:22.3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90" autoAdjust="0"/>
    <p:restoredTop sz="70823" autoAdjust="0"/>
  </p:normalViewPr>
  <p:slideViewPr>
    <p:cSldViewPr snapToGrid="0">
      <p:cViewPr varScale="1">
        <p:scale>
          <a:sx n="78" d="100"/>
          <a:sy n="78" d="100"/>
        </p:scale>
        <p:origin x="1644"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ntelle Lamont" userId="14a53c36-e926-44cb-aadd-f68d1707161f" providerId="ADAL" clId="{28BDB16E-67F7-4CBB-8181-4DF8E8AE2806}"/>
    <pc:docChg chg="undo custSel addSld delSld modSld sldOrd">
      <pc:chgData name="Chantelle Lamont" userId="14a53c36-e926-44cb-aadd-f68d1707161f" providerId="ADAL" clId="{28BDB16E-67F7-4CBB-8181-4DF8E8AE2806}" dt="2025-03-07T12:52:28.688" v="12805" actId="313"/>
      <pc:docMkLst>
        <pc:docMk/>
      </pc:docMkLst>
      <pc:sldChg chg="addSp modSp mod modNotesTx">
        <pc:chgData name="Chantelle Lamont" userId="14a53c36-e926-44cb-aadd-f68d1707161f" providerId="ADAL" clId="{28BDB16E-67F7-4CBB-8181-4DF8E8AE2806}" dt="2025-03-07T12:15:01.461" v="8752" actId="20577"/>
        <pc:sldMkLst>
          <pc:docMk/>
          <pc:sldMk cId="2312742546" sldId="256"/>
        </pc:sldMkLst>
        <pc:spChg chg="add mod">
          <ac:chgData name="Chantelle Lamont" userId="14a53c36-e926-44cb-aadd-f68d1707161f" providerId="ADAL" clId="{28BDB16E-67F7-4CBB-8181-4DF8E8AE2806}" dt="2025-03-05T16:47:11.375" v="4971" actId="1076"/>
          <ac:spMkLst>
            <pc:docMk/>
            <pc:sldMk cId="2312742546" sldId="256"/>
            <ac:spMk id="2" creationId="{BA225AD4-8BEA-C69C-06CE-EA67D71B73EF}"/>
          </ac:spMkLst>
        </pc:spChg>
        <pc:spChg chg="mod">
          <ac:chgData name="Chantelle Lamont" userId="14a53c36-e926-44cb-aadd-f68d1707161f" providerId="ADAL" clId="{28BDB16E-67F7-4CBB-8181-4DF8E8AE2806}" dt="2025-03-05T16:47:02.402" v="4970" actId="20577"/>
          <ac:spMkLst>
            <pc:docMk/>
            <pc:sldMk cId="2312742546" sldId="256"/>
            <ac:spMk id="7" creationId="{19142D2E-A34D-D308-9F64-60AB7D615992}"/>
          </ac:spMkLst>
        </pc:spChg>
      </pc:sldChg>
      <pc:sldChg chg="delSp del mod ord modShow modNotesTx">
        <pc:chgData name="Chantelle Lamont" userId="14a53c36-e926-44cb-aadd-f68d1707161f" providerId="ADAL" clId="{28BDB16E-67F7-4CBB-8181-4DF8E8AE2806}" dt="2025-03-05T16:23:11.706" v="4677" actId="47"/>
        <pc:sldMkLst>
          <pc:docMk/>
          <pc:sldMk cId="1493161497" sldId="257"/>
        </pc:sldMkLst>
      </pc:sldChg>
      <pc:sldChg chg="modSp del mod modShow">
        <pc:chgData name="Chantelle Lamont" userId="14a53c36-e926-44cb-aadd-f68d1707161f" providerId="ADAL" clId="{28BDB16E-67F7-4CBB-8181-4DF8E8AE2806}" dt="2025-03-05T09:39:20.187" v="128" actId="47"/>
        <pc:sldMkLst>
          <pc:docMk/>
          <pc:sldMk cId="433225460" sldId="258"/>
        </pc:sldMkLst>
      </pc:sldChg>
      <pc:sldChg chg="addSp delSp modSp mod ord modNotesTx">
        <pc:chgData name="Chantelle Lamont" userId="14a53c36-e926-44cb-aadd-f68d1707161f" providerId="ADAL" clId="{28BDB16E-67F7-4CBB-8181-4DF8E8AE2806}" dt="2025-03-07T12:26:02.955" v="10014" actId="20577"/>
        <pc:sldMkLst>
          <pc:docMk/>
          <pc:sldMk cId="2352842174" sldId="259"/>
        </pc:sldMkLst>
        <pc:spChg chg="add del mod">
          <ac:chgData name="Chantelle Lamont" userId="14a53c36-e926-44cb-aadd-f68d1707161f" providerId="ADAL" clId="{28BDB16E-67F7-4CBB-8181-4DF8E8AE2806}" dt="2025-03-05T14:31:23.936" v="1767" actId="478"/>
          <ac:spMkLst>
            <pc:docMk/>
            <pc:sldMk cId="2352842174" sldId="259"/>
            <ac:spMk id="6" creationId="{AF600DC8-5F78-8817-8B0A-85AF7236B87D}"/>
          </ac:spMkLst>
        </pc:spChg>
        <pc:spChg chg="add del">
          <ac:chgData name="Chantelle Lamont" userId="14a53c36-e926-44cb-aadd-f68d1707161f" providerId="ADAL" clId="{28BDB16E-67F7-4CBB-8181-4DF8E8AE2806}" dt="2025-03-05T14:31:32.955" v="1770" actId="478"/>
          <ac:spMkLst>
            <pc:docMk/>
            <pc:sldMk cId="2352842174" sldId="259"/>
            <ac:spMk id="13" creationId="{1CD68A17-7AA4-F38B-751A-A1E9EAF65548}"/>
          </ac:spMkLst>
        </pc:spChg>
        <pc:spChg chg="mod">
          <ac:chgData name="Chantelle Lamont" userId="14a53c36-e926-44cb-aadd-f68d1707161f" providerId="ADAL" clId="{28BDB16E-67F7-4CBB-8181-4DF8E8AE2806}" dt="2025-03-05T14:38:08.995" v="1887" actId="207"/>
          <ac:spMkLst>
            <pc:docMk/>
            <pc:sldMk cId="2352842174" sldId="259"/>
            <ac:spMk id="20" creationId="{5D83776B-7CE9-E43E-2D16-AB6A0EC62C24}"/>
          </ac:spMkLst>
        </pc:spChg>
        <pc:spChg chg="mod">
          <ac:chgData name="Chantelle Lamont" userId="14a53c36-e926-44cb-aadd-f68d1707161f" providerId="ADAL" clId="{28BDB16E-67F7-4CBB-8181-4DF8E8AE2806}" dt="2025-03-05T16:32:56.904" v="4721" actId="20577"/>
          <ac:spMkLst>
            <pc:docMk/>
            <pc:sldMk cId="2352842174" sldId="259"/>
            <ac:spMk id="22" creationId="{C15AFA6A-1F7E-4924-4B9A-719CF4BD1A72}"/>
          </ac:spMkLst>
        </pc:spChg>
        <pc:picChg chg="add mod">
          <ac:chgData name="Chantelle Lamont" userId="14a53c36-e926-44cb-aadd-f68d1707161f" providerId="ADAL" clId="{28BDB16E-67F7-4CBB-8181-4DF8E8AE2806}" dt="2025-03-05T14:31:04.971" v="1764"/>
          <ac:picMkLst>
            <pc:docMk/>
            <pc:sldMk cId="2352842174" sldId="259"/>
            <ac:picMk id="2" creationId="{9BCE995A-9B24-0906-1904-6549ECDAB748}"/>
          </ac:picMkLst>
        </pc:picChg>
        <pc:picChg chg="add mod">
          <ac:chgData name="Chantelle Lamont" userId="14a53c36-e926-44cb-aadd-f68d1707161f" providerId="ADAL" clId="{28BDB16E-67F7-4CBB-8181-4DF8E8AE2806}" dt="2025-03-05T14:31:04.971" v="1764"/>
          <ac:picMkLst>
            <pc:docMk/>
            <pc:sldMk cId="2352842174" sldId="259"/>
            <ac:picMk id="4" creationId="{413B2FE6-2E49-3EB1-3499-C5F96A327BC0}"/>
          </ac:picMkLst>
        </pc:picChg>
        <pc:picChg chg="mod">
          <ac:chgData name="Chantelle Lamont" userId="14a53c36-e926-44cb-aadd-f68d1707161f" providerId="ADAL" clId="{28BDB16E-67F7-4CBB-8181-4DF8E8AE2806}" dt="2025-03-05T14:31:15.797" v="1765" actId="1076"/>
          <ac:picMkLst>
            <pc:docMk/>
            <pc:sldMk cId="2352842174" sldId="259"/>
            <ac:picMk id="5" creationId="{07372656-D55C-70F4-EDB8-FCB48C8B89BD}"/>
          </ac:picMkLst>
        </pc:picChg>
      </pc:sldChg>
      <pc:sldChg chg="del mod ord modShow">
        <pc:chgData name="Chantelle Lamont" userId="14a53c36-e926-44cb-aadd-f68d1707161f" providerId="ADAL" clId="{28BDB16E-67F7-4CBB-8181-4DF8E8AE2806}" dt="2025-03-05T16:22:39.452" v="4668" actId="47"/>
        <pc:sldMkLst>
          <pc:docMk/>
          <pc:sldMk cId="1868586664" sldId="260"/>
        </pc:sldMkLst>
      </pc:sldChg>
      <pc:sldChg chg="del mod modShow">
        <pc:chgData name="Chantelle Lamont" userId="14a53c36-e926-44cb-aadd-f68d1707161f" providerId="ADAL" clId="{28BDB16E-67F7-4CBB-8181-4DF8E8AE2806}" dt="2025-03-05T10:18:11.385" v="581" actId="47"/>
        <pc:sldMkLst>
          <pc:docMk/>
          <pc:sldMk cId="2413745423" sldId="261"/>
        </pc:sldMkLst>
      </pc:sldChg>
      <pc:sldChg chg="del">
        <pc:chgData name="Chantelle Lamont" userId="14a53c36-e926-44cb-aadd-f68d1707161f" providerId="ADAL" clId="{28BDB16E-67F7-4CBB-8181-4DF8E8AE2806}" dt="2025-03-05T14:30:00.798" v="1762" actId="47"/>
        <pc:sldMkLst>
          <pc:docMk/>
          <pc:sldMk cId="912888792" sldId="262"/>
        </pc:sldMkLst>
      </pc:sldChg>
      <pc:sldChg chg="addSp delSp modSp mod ord modNotesTx">
        <pc:chgData name="Chantelle Lamont" userId="14a53c36-e926-44cb-aadd-f68d1707161f" providerId="ADAL" clId="{28BDB16E-67F7-4CBB-8181-4DF8E8AE2806}" dt="2025-03-07T12:18:48.233" v="9138" actId="20577"/>
        <pc:sldMkLst>
          <pc:docMk/>
          <pc:sldMk cId="4164739444" sldId="263"/>
        </pc:sldMkLst>
        <pc:spChg chg="mod">
          <ac:chgData name="Chantelle Lamont" userId="14a53c36-e926-44cb-aadd-f68d1707161f" providerId="ADAL" clId="{28BDB16E-67F7-4CBB-8181-4DF8E8AE2806}" dt="2025-03-05T16:47:25.473" v="4972" actId="1076"/>
          <ac:spMkLst>
            <pc:docMk/>
            <pc:sldMk cId="4164739444" sldId="263"/>
            <ac:spMk id="11" creationId="{8A07FFDE-D086-F72A-818F-04E15D1CC939}"/>
          </ac:spMkLst>
        </pc:spChg>
        <pc:spChg chg="mod">
          <ac:chgData name="Chantelle Lamont" userId="14a53c36-e926-44cb-aadd-f68d1707161f" providerId="ADAL" clId="{28BDB16E-67F7-4CBB-8181-4DF8E8AE2806}" dt="2025-03-05T16:47:28.499" v="4973" actId="1076"/>
          <ac:spMkLst>
            <pc:docMk/>
            <pc:sldMk cId="4164739444" sldId="263"/>
            <ac:spMk id="12" creationId="{C6110806-8BB5-6B13-67D2-0C9C3B3FC492}"/>
          </ac:spMkLst>
        </pc:spChg>
        <pc:spChg chg="mod">
          <ac:chgData name="Chantelle Lamont" userId="14a53c36-e926-44cb-aadd-f68d1707161f" providerId="ADAL" clId="{28BDB16E-67F7-4CBB-8181-4DF8E8AE2806}" dt="2025-03-05T16:50:12.581" v="4984" actId="1076"/>
          <ac:spMkLst>
            <pc:docMk/>
            <pc:sldMk cId="4164739444" sldId="263"/>
            <ac:spMk id="13" creationId="{05D9DDA8-61B3-C570-A442-D949A09ADC6D}"/>
          </ac:spMkLst>
        </pc:spChg>
        <pc:picChg chg="add mod">
          <ac:chgData name="Chantelle Lamont" userId="14a53c36-e926-44cb-aadd-f68d1707161f" providerId="ADAL" clId="{28BDB16E-67F7-4CBB-8181-4DF8E8AE2806}" dt="2025-03-05T16:50:06.648" v="4983" actId="1076"/>
          <ac:picMkLst>
            <pc:docMk/>
            <pc:sldMk cId="4164739444" sldId="263"/>
            <ac:picMk id="5" creationId="{74938121-6157-0CD5-CBBF-2B867110E8A0}"/>
          </ac:picMkLst>
        </pc:picChg>
        <pc:picChg chg="mod ord">
          <ac:chgData name="Chantelle Lamont" userId="14a53c36-e926-44cb-aadd-f68d1707161f" providerId="ADAL" clId="{28BDB16E-67F7-4CBB-8181-4DF8E8AE2806}" dt="2025-03-05T16:50:19.395" v="4985" actId="1076"/>
          <ac:picMkLst>
            <pc:docMk/>
            <pc:sldMk cId="4164739444" sldId="263"/>
            <ac:picMk id="15" creationId="{0C7A4229-E9D5-0E7E-5BC6-5DA6D64D6665}"/>
          </ac:picMkLst>
        </pc:picChg>
      </pc:sldChg>
      <pc:sldChg chg="del mod ord modShow">
        <pc:chgData name="Chantelle Lamont" userId="14a53c36-e926-44cb-aadd-f68d1707161f" providerId="ADAL" clId="{28BDB16E-67F7-4CBB-8181-4DF8E8AE2806}" dt="2025-03-05T16:22:55.252" v="4675" actId="47"/>
        <pc:sldMkLst>
          <pc:docMk/>
          <pc:sldMk cId="237211097" sldId="264"/>
        </pc:sldMkLst>
      </pc:sldChg>
      <pc:sldChg chg="del">
        <pc:chgData name="Chantelle Lamont" userId="14a53c36-e926-44cb-aadd-f68d1707161f" providerId="ADAL" clId="{28BDB16E-67F7-4CBB-8181-4DF8E8AE2806}" dt="2025-03-05T16:22:27.407" v="4659" actId="47"/>
        <pc:sldMkLst>
          <pc:docMk/>
          <pc:sldMk cId="616271239" sldId="265"/>
        </pc:sldMkLst>
      </pc:sldChg>
      <pc:sldChg chg="modSp del mod ord modNotesTx">
        <pc:chgData name="Chantelle Lamont" userId="14a53c36-e926-44cb-aadd-f68d1707161f" providerId="ADAL" clId="{28BDB16E-67F7-4CBB-8181-4DF8E8AE2806}" dt="2025-03-07T11:21:37.442" v="6677" actId="47"/>
        <pc:sldMkLst>
          <pc:docMk/>
          <pc:sldMk cId="4223364381" sldId="266"/>
        </pc:sldMkLst>
      </pc:sldChg>
      <pc:sldChg chg="add del mod ord modShow modNotesTx">
        <pc:chgData name="Chantelle Lamont" userId="14a53c36-e926-44cb-aadd-f68d1707161f" providerId="ADAL" clId="{28BDB16E-67F7-4CBB-8181-4DF8E8AE2806}" dt="2025-03-07T12:52:05.715" v="12804" actId="20577"/>
        <pc:sldMkLst>
          <pc:docMk/>
          <pc:sldMk cId="1624545987" sldId="267"/>
        </pc:sldMkLst>
      </pc:sldChg>
      <pc:sldChg chg="del ord">
        <pc:chgData name="Chantelle Lamont" userId="14a53c36-e926-44cb-aadd-f68d1707161f" providerId="ADAL" clId="{28BDB16E-67F7-4CBB-8181-4DF8E8AE2806}" dt="2025-03-05T14:37:29.275" v="1886" actId="47"/>
        <pc:sldMkLst>
          <pc:docMk/>
          <pc:sldMk cId="1688905320" sldId="268"/>
        </pc:sldMkLst>
      </pc:sldChg>
      <pc:sldChg chg="del">
        <pc:chgData name="Chantelle Lamont" userId="14a53c36-e926-44cb-aadd-f68d1707161f" providerId="ADAL" clId="{28BDB16E-67F7-4CBB-8181-4DF8E8AE2806}" dt="2025-03-05T16:22:28.940" v="4660" actId="47"/>
        <pc:sldMkLst>
          <pc:docMk/>
          <pc:sldMk cId="1643797625" sldId="270"/>
        </pc:sldMkLst>
      </pc:sldChg>
      <pc:sldChg chg="addSp delSp modSp mod ord modNotesTx">
        <pc:chgData name="Chantelle Lamont" userId="14a53c36-e926-44cb-aadd-f68d1707161f" providerId="ADAL" clId="{28BDB16E-67F7-4CBB-8181-4DF8E8AE2806}" dt="2025-03-07T12:50:56.828" v="12767" actId="1076"/>
        <pc:sldMkLst>
          <pc:docMk/>
          <pc:sldMk cId="264910157" sldId="272"/>
        </pc:sldMkLst>
        <pc:spChg chg="mod">
          <ac:chgData name="Chantelle Lamont" userId="14a53c36-e926-44cb-aadd-f68d1707161f" providerId="ADAL" clId="{28BDB16E-67F7-4CBB-8181-4DF8E8AE2806}" dt="2025-03-05T15:59:45.410" v="4495" actId="20577"/>
          <ac:spMkLst>
            <pc:docMk/>
            <pc:sldMk cId="264910157" sldId="272"/>
            <ac:spMk id="8" creationId="{9332853E-5509-CDF6-C045-8CC6AC858EE5}"/>
          </ac:spMkLst>
        </pc:spChg>
        <pc:spChg chg="mod">
          <ac:chgData name="Chantelle Lamont" userId="14a53c36-e926-44cb-aadd-f68d1707161f" providerId="ADAL" clId="{28BDB16E-67F7-4CBB-8181-4DF8E8AE2806}" dt="2025-03-05T15:03:41.391" v="2123" actId="1076"/>
          <ac:spMkLst>
            <pc:docMk/>
            <pc:sldMk cId="264910157" sldId="272"/>
            <ac:spMk id="38" creationId="{82F0A8B3-799B-383B-2B29-7A3842DFA13A}"/>
          </ac:spMkLst>
        </pc:spChg>
        <pc:spChg chg="mod">
          <ac:chgData name="Chantelle Lamont" userId="14a53c36-e926-44cb-aadd-f68d1707161f" providerId="ADAL" clId="{28BDB16E-67F7-4CBB-8181-4DF8E8AE2806}" dt="2025-03-05T15:04:05.448" v="2127" actId="20577"/>
          <ac:spMkLst>
            <pc:docMk/>
            <pc:sldMk cId="264910157" sldId="272"/>
            <ac:spMk id="48" creationId="{772C4121-09B2-ADB2-70DF-DE688CB52F93}"/>
          </ac:spMkLst>
        </pc:spChg>
        <pc:picChg chg="add mod">
          <ac:chgData name="Chantelle Lamont" userId="14a53c36-e926-44cb-aadd-f68d1707161f" providerId="ADAL" clId="{28BDB16E-67F7-4CBB-8181-4DF8E8AE2806}" dt="2025-03-05T15:01:57.996" v="2104" actId="1076"/>
          <ac:picMkLst>
            <pc:docMk/>
            <pc:sldMk cId="264910157" sldId="272"/>
            <ac:picMk id="6" creationId="{6E7C1AAD-9188-2416-B0F8-B3369344F954}"/>
          </ac:picMkLst>
        </pc:picChg>
        <pc:picChg chg="add mod">
          <ac:chgData name="Chantelle Lamont" userId="14a53c36-e926-44cb-aadd-f68d1707161f" providerId="ADAL" clId="{28BDB16E-67F7-4CBB-8181-4DF8E8AE2806}" dt="2025-03-05T15:01:54.203" v="2103" actId="1076"/>
          <ac:picMkLst>
            <pc:docMk/>
            <pc:sldMk cId="264910157" sldId="272"/>
            <ac:picMk id="12" creationId="{0B8A44E8-210B-0658-B7F2-FB6A0310EFE4}"/>
          </ac:picMkLst>
        </pc:picChg>
        <pc:picChg chg="add mod">
          <ac:chgData name="Chantelle Lamont" userId="14a53c36-e926-44cb-aadd-f68d1707161f" providerId="ADAL" clId="{28BDB16E-67F7-4CBB-8181-4DF8E8AE2806}" dt="2025-03-07T12:50:56.828" v="12767" actId="1076"/>
          <ac:picMkLst>
            <pc:docMk/>
            <pc:sldMk cId="264910157" sldId="272"/>
            <ac:picMk id="13" creationId="{7DEAA11C-E4EC-EEB4-F3E2-B532321A5AEC}"/>
          </ac:picMkLst>
        </pc:picChg>
        <pc:picChg chg="add mod">
          <ac:chgData name="Chantelle Lamont" userId="14a53c36-e926-44cb-aadd-f68d1707161f" providerId="ADAL" clId="{28BDB16E-67F7-4CBB-8181-4DF8E8AE2806}" dt="2025-03-05T15:03:18.880" v="2120" actId="1076"/>
          <ac:picMkLst>
            <pc:docMk/>
            <pc:sldMk cId="264910157" sldId="272"/>
            <ac:picMk id="16" creationId="{756E8A63-7DF0-409E-5F62-2868E674E428}"/>
          </ac:picMkLst>
        </pc:picChg>
        <pc:picChg chg="add mod">
          <ac:chgData name="Chantelle Lamont" userId="14a53c36-e926-44cb-aadd-f68d1707161f" providerId="ADAL" clId="{28BDB16E-67F7-4CBB-8181-4DF8E8AE2806}" dt="2025-03-05T15:02:18.050" v="2109" actId="1076"/>
          <ac:picMkLst>
            <pc:docMk/>
            <pc:sldMk cId="264910157" sldId="272"/>
            <ac:picMk id="17" creationId="{F8BB7D15-71B3-B909-9E49-FDCA7D9B6A4F}"/>
          </ac:picMkLst>
        </pc:picChg>
        <pc:picChg chg="add mod">
          <ac:chgData name="Chantelle Lamont" userId="14a53c36-e926-44cb-aadd-f68d1707161f" providerId="ADAL" clId="{28BDB16E-67F7-4CBB-8181-4DF8E8AE2806}" dt="2025-03-05T15:02:23.735" v="2111" actId="1076"/>
          <ac:picMkLst>
            <pc:docMk/>
            <pc:sldMk cId="264910157" sldId="272"/>
            <ac:picMk id="21" creationId="{2B219DBF-057F-A5B0-C8AA-2D0644661DC8}"/>
          </ac:picMkLst>
        </pc:picChg>
        <pc:cxnChg chg="mod">
          <ac:chgData name="Chantelle Lamont" userId="14a53c36-e926-44cb-aadd-f68d1707161f" providerId="ADAL" clId="{28BDB16E-67F7-4CBB-8181-4DF8E8AE2806}" dt="2025-03-05T15:03:29.261" v="2122" actId="1076"/>
          <ac:cxnSpMkLst>
            <pc:docMk/>
            <pc:sldMk cId="264910157" sldId="272"/>
            <ac:cxnSpMk id="5" creationId="{9FEE6E93-688C-56FD-9C5B-3C3BEF6C2486}"/>
          </ac:cxnSpMkLst>
        </pc:cxnChg>
        <pc:cxnChg chg="mod">
          <ac:chgData name="Chantelle Lamont" userId="14a53c36-e926-44cb-aadd-f68d1707161f" providerId="ADAL" clId="{28BDB16E-67F7-4CBB-8181-4DF8E8AE2806}" dt="2025-03-05T15:03:25.779" v="2121" actId="1076"/>
          <ac:cxnSpMkLst>
            <pc:docMk/>
            <pc:sldMk cId="264910157" sldId="272"/>
            <ac:cxnSpMk id="43" creationId="{4F5FCFEC-EBA2-DEA9-B227-1B70591B8FF4}"/>
          </ac:cxnSpMkLst>
        </pc:cxnChg>
      </pc:sldChg>
      <pc:sldChg chg="del">
        <pc:chgData name="Chantelle Lamont" userId="14a53c36-e926-44cb-aadd-f68d1707161f" providerId="ADAL" clId="{28BDB16E-67F7-4CBB-8181-4DF8E8AE2806}" dt="2025-03-05T16:22:35.324" v="4665" actId="47"/>
        <pc:sldMkLst>
          <pc:docMk/>
          <pc:sldMk cId="3995095653" sldId="273"/>
        </pc:sldMkLst>
      </pc:sldChg>
      <pc:sldChg chg="del">
        <pc:chgData name="Chantelle Lamont" userId="14a53c36-e926-44cb-aadd-f68d1707161f" providerId="ADAL" clId="{28BDB16E-67F7-4CBB-8181-4DF8E8AE2806}" dt="2025-03-05T16:22:32.700" v="4664" actId="47"/>
        <pc:sldMkLst>
          <pc:docMk/>
          <pc:sldMk cId="2063780742" sldId="274"/>
        </pc:sldMkLst>
      </pc:sldChg>
      <pc:sldChg chg="del">
        <pc:chgData name="Chantelle Lamont" userId="14a53c36-e926-44cb-aadd-f68d1707161f" providerId="ADAL" clId="{28BDB16E-67F7-4CBB-8181-4DF8E8AE2806}" dt="2025-03-05T09:37:05.376" v="124" actId="47"/>
        <pc:sldMkLst>
          <pc:docMk/>
          <pc:sldMk cId="3212408701" sldId="275"/>
        </pc:sldMkLst>
      </pc:sldChg>
      <pc:sldChg chg="del">
        <pc:chgData name="Chantelle Lamont" userId="14a53c36-e926-44cb-aadd-f68d1707161f" providerId="ADAL" clId="{28BDB16E-67F7-4CBB-8181-4DF8E8AE2806}" dt="2025-03-05T09:34:05.411" v="123" actId="47"/>
        <pc:sldMkLst>
          <pc:docMk/>
          <pc:sldMk cId="2453554251" sldId="276"/>
        </pc:sldMkLst>
      </pc:sldChg>
      <pc:sldChg chg="del">
        <pc:chgData name="Chantelle Lamont" userId="14a53c36-e926-44cb-aadd-f68d1707161f" providerId="ADAL" clId="{28BDB16E-67F7-4CBB-8181-4DF8E8AE2806}" dt="2025-03-05T09:33:59.688" v="122" actId="47"/>
        <pc:sldMkLst>
          <pc:docMk/>
          <pc:sldMk cId="2491190917" sldId="283"/>
        </pc:sldMkLst>
      </pc:sldChg>
      <pc:sldChg chg="del">
        <pc:chgData name="Chantelle Lamont" userId="14a53c36-e926-44cb-aadd-f68d1707161f" providerId="ADAL" clId="{28BDB16E-67F7-4CBB-8181-4DF8E8AE2806}" dt="2025-03-05T09:33:58.593" v="121" actId="47"/>
        <pc:sldMkLst>
          <pc:docMk/>
          <pc:sldMk cId="1343638951" sldId="284"/>
        </pc:sldMkLst>
      </pc:sldChg>
      <pc:sldChg chg="del">
        <pc:chgData name="Chantelle Lamont" userId="14a53c36-e926-44cb-aadd-f68d1707161f" providerId="ADAL" clId="{28BDB16E-67F7-4CBB-8181-4DF8E8AE2806}" dt="2025-03-05T09:33:57.420" v="120" actId="47"/>
        <pc:sldMkLst>
          <pc:docMk/>
          <pc:sldMk cId="2319239636" sldId="285"/>
        </pc:sldMkLst>
      </pc:sldChg>
      <pc:sldChg chg="del">
        <pc:chgData name="Chantelle Lamont" userId="14a53c36-e926-44cb-aadd-f68d1707161f" providerId="ADAL" clId="{28BDB16E-67F7-4CBB-8181-4DF8E8AE2806}" dt="2025-03-05T09:33:43.658" v="119" actId="47"/>
        <pc:sldMkLst>
          <pc:docMk/>
          <pc:sldMk cId="2329688546" sldId="286"/>
        </pc:sldMkLst>
      </pc:sldChg>
      <pc:sldChg chg="del">
        <pc:chgData name="Chantelle Lamont" userId="14a53c36-e926-44cb-aadd-f68d1707161f" providerId="ADAL" clId="{28BDB16E-67F7-4CBB-8181-4DF8E8AE2806}" dt="2025-03-05T09:33:29.890" v="117" actId="47"/>
        <pc:sldMkLst>
          <pc:docMk/>
          <pc:sldMk cId="3248623696" sldId="287"/>
        </pc:sldMkLst>
      </pc:sldChg>
      <pc:sldChg chg="del">
        <pc:chgData name="Chantelle Lamont" userId="14a53c36-e926-44cb-aadd-f68d1707161f" providerId="ADAL" clId="{28BDB16E-67F7-4CBB-8181-4DF8E8AE2806}" dt="2025-03-05T09:33:33.908" v="118" actId="47"/>
        <pc:sldMkLst>
          <pc:docMk/>
          <pc:sldMk cId="1195434429" sldId="288"/>
        </pc:sldMkLst>
      </pc:sldChg>
      <pc:sldChg chg="del">
        <pc:chgData name="Chantelle Lamont" userId="14a53c36-e926-44cb-aadd-f68d1707161f" providerId="ADAL" clId="{28BDB16E-67F7-4CBB-8181-4DF8E8AE2806}" dt="2025-03-05T09:33:22.320" v="116" actId="47"/>
        <pc:sldMkLst>
          <pc:docMk/>
          <pc:sldMk cId="3256467804" sldId="289"/>
        </pc:sldMkLst>
      </pc:sldChg>
      <pc:sldChg chg="del">
        <pc:chgData name="Chantelle Lamont" userId="14a53c36-e926-44cb-aadd-f68d1707161f" providerId="ADAL" clId="{28BDB16E-67F7-4CBB-8181-4DF8E8AE2806}" dt="2025-03-05T09:33:20.763" v="115" actId="47"/>
        <pc:sldMkLst>
          <pc:docMk/>
          <pc:sldMk cId="4266341283" sldId="290"/>
        </pc:sldMkLst>
      </pc:sldChg>
      <pc:sldChg chg="modNotesTx">
        <pc:chgData name="Chantelle Lamont" userId="14a53c36-e926-44cb-aadd-f68d1707161f" providerId="ADAL" clId="{28BDB16E-67F7-4CBB-8181-4DF8E8AE2806}" dt="2025-03-07T12:44:15.868" v="12327" actId="20577"/>
        <pc:sldMkLst>
          <pc:docMk/>
          <pc:sldMk cId="3252061741" sldId="291"/>
        </pc:sldMkLst>
      </pc:sldChg>
      <pc:sldChg chg="modSp del mod ord modShow">
        <pc:chgData name="Chantelle Lamont" userId="14a53c36-e926-44cb-aadd-f68d1707161f" providerId="ADAL" clId="{28BDB16E-67F7-4CBB-8181-4DF8E8AE2806}" dt="2025-03-05T16:22:52.376" v="4673" actId="47"/>
        <pc:sldMkLst>
          <pc:docMk/>
          <pc:sldMk cId="3625029643" sldId="293"/>
        </pc:sldMkLst>
      </pc:sldChg>
      <pc:sldChg chg="del">
        <pc:chgData name="Chantelle Lamont" userId="14a53c36-e926-44cb-aadd-f68d1707161f" providerId="ADAL" clId="{28BDB16E-67F7-4CBB-8181-4DF8E8AE2806}" dt="2025-03-05T16:22:29.784" v="4661" actId="47"/>
        <pc:sldMkLst>
          <pc:docMk/>
          <pc:sldMk cId="3979466355" sldId="294"/>
        </pc:sldMkLst>
      </pc:sldChg>
      <pc:sldChg chg="del">
        <pc:chgData name="Chantelle Lamont" userId="14a53c36-e926-44cb-aadd-f68d1707161f" providerId="ADAL" clId="{28BDB16E-67F7-4CBB-8181-4DF8E8AE2806}" dt="2025-03-05T16:22:31.025" v="4662" actId="47"/>
        <pc:sldMkLst>
          <pc:docMk/>
          <pc:sldMk cId="3825200762" sldId="295"/>
        </pc:sldMkLst>
      </pc:sldChg>
      <pc:sldChg chg="del">
        <pc:chgData name="Chantelle Lamont" userId="14a53c36-e926-44cb-aadd-f68d1707161f" providerId="ADAL" clId="{28BDB16E-67F7-4CBB-8181-4DF8E8AE2806}" dt="2025-03-05T16:22:31.823" v="4663" actId="47"/>
        <pc:sldMkLst>
          <pc:docMk/>
          <pc:sldMk cId="4023967491" sldId="296"/>
        </pc:sldMkLst>
      </pc:sldChg>
      <pc:sldChg chg="del">
        <pc:chgData name="Chantelle Lamont" userId="14a53c36-e926-44cb-aadd-f68d1707161f" providerId="ADAL" clId="{28BDB16E-67F7-4CBB-8181-4DF8E8AE2806}" dt="2025-03-05T09:38:01.589" v="126" actId="47"/>
        <pc:sldMkLst>
          <pc:docMk/>
          <pc:sldMk cId="3794429177" sldId="297"/>
        </pc:sldMkLst>
      </pc:sldChg>
      <pc:sldChg chg="del">
        <pc:chgData name="Chantelle Lamont" userId="14a53c36-e926-44cb-aadd-f68d1707161f" providerId="ADAL" clId="{28BDB16E-67F7-4CBB-8181-4DF8E8AE2806}" dt="2025-03-04T16:51:37.336" v="0" actId="47"/>
        <pc:sldMkLst>
          <pc:docMk/>
          <pc:sldMk cId="982180110" sldId="300"/>
        </pc:sldMkLst>
      </pc:sldChg>
      <pc:sldChg chg="addSp delSp modSp del mod ord modNotesTx">
        <pc:chgData name="Chantelle Lamont" userId="14a53c36-e926-44cb-aadd-f68d1707161f" providerId="ADAL" clId="{28BDB16E-67F7-4CBB-8181-4DF8E8AE2806}" dt="2025-03-05T16:22:43.802" v="4670" actId="47"/>
        <pc:sldMkLst>
          <pc:docMk/>
          <pc:sldMk cId="80739300" sldId="301"/>
        </pc:sldMkLst>
      </pc:sldChg>
      <pc:sldChg chg="del">
        <pc:chgData name="Chantelle Lamont" userId="14a53c36-e926-44cb-aadd-f68d1707161f" providerId="ADAL" clId="{28BDB16E-67F7-4CBB-8181-4DF8E8AE2806}" dt="2025-03-05T09:37:08.061" v="125" actId="47"/>
        <pc:sldMkLst>
          <pc:docMk/>
          <pc:sldMk cId="760398363" sldId="305"/>
        </pc:sldMkLst>
      </pc:sldChg>
      <pc:sldChg chg="del">
        <pc:chgData name="Chantelle Lamont" userId="14a53c36-e926-44cb-aadd-f68d1707161f" providerId="ADAL" clId="{28BDB16E-67F7-4CBB-8181-4DF8E8AE2806}" dt="2025-03-05T16:22:36.661" v="4666" actId="47"/>
        <pc:sldMkLst>
          <pc:docMk/>
          <pc:sldMk cId="1335460410" sldId="307"/>
        </pc:sldMkLst>
      </pc:sldChg>
      <pc:sldChg chg="del">
        <pc:chgData name="Chantelle Lamont" userId="14a53c36-e926-44cb-aadd-f68d1707161f" providerId="ADAL" clId="{28BDB16E-67F7-4CBB-8181-4DF8E8AE2806}" dt="2025-03-05T16:22:38.140" v="4667" actId="47"/>
        <pc:sldMkLst>
          <pc:docMk/>
          <pc:sldMk cId="527133824" sldId="308"/>
        </pc:sldMkLst>
      </pc:sldChg>
      <pc:sldChg chg="del mod ord modShow">
        <pc:chgData name="Chantelle Lamont" userId="14a53c36-e926-44cb-aadd-f68d1707161f" providerId="ADAL" clId="{28BDB16E-67F7-4CBB-8181-4DF8E8AE2806}" dt="2025-03-05T16:22:47.549" v="4671" actId="47"/>
        <pc:sldMkLst>
          <pc:docMk/>
          <pc:sldMk cId="528715493" sldId="309"/>
        </pc:sldMkLst>
      </pc:sldChg>
      <pc:sldChg chg="del">
        <pc:chgData name="Chantelle Lamont" userId="14a53c36-e926-44cb-aadd-f68d1707161f" providerId="ADAL" clId="{28BDB16E-67F7-4CBB-8181-4DF8E8AE2806}" dt="2025-03-05T09:39:05.778" v="127" actId="47"/>
        <pc:sldMkLst>
          <pc:docMk/>
          <pc:sldMk cId="3166551708" sldId="310"/>
        </pc:sldMkLst>
      </pc:sldChg>
      <pc:sldChg chg="del">
        <pc:chgData name="Chantelle Lamont" userId="14a53c36-e926-44cb-aadd-f68d1707161f" providerId="ADAL" clId="{28BDB16E-67F7-4CBB-8181-4DF8E8AE2806}" dt="2025-03-05T14:52:15.582" v="2051" actId="47"/>
        <pc:sldMkLst>
          <pc:docMk/>
          <pc:sldMk cId="3597906595" sldId="311"/>
        </pc:sldMkLst>
      </pc:sldChg>
      <pc:sldChg chg="modSp del mod ord modShow">
        <pc:chgData name="Chantelle Lamont" userId="14a53c36-e926-44cb-aadd-f68d1707161f" providerId="ADAL" clId="{28BDB16E-67F7-4CBB-8181-4DF8E8AE2806}" dt="2025-03-05T16:22:53.843" v="4674" actId="47"/>
        <pc:sldMkLst>
          <pc:docMk/>
          <pc:sldMk cId="1080291017" sldId="312"/>
        </pc:sldMkLst>
      </pc:sldChg>
      <pc:sldChg chg="addSp delSp modSp mod ord modNotesTx">
        <pc:chgData name="Chantelle Lamont" userId="14a53c36-e926-44cb-aadd-f68d1707161f" providerId="ADAL" clId="{28BDB16E-67F7-4CBB-8181-4DF8E8AE2806}" dt="2025-03-07T12:43:45.337" v="12294" actId="313"/>
        <pc:sldMkLst>
          <pc:docMk/>
          <pc:sldMk cId="3988890808" sldId="313"/>
        </pc:sldMkLst>
        <pc:spChg chg="mod">
          <ac:chgData name="Chantelle Lamont" userId="14a53c36-e926-44cb-aadd-f68d1707161f" providerId="ADAL" clId="{28BDB16E-67F7-4CBB-8181-4DF8E8AE2806}" dt="2025-03-05T16:00:35.237" v="4498" actId="1076"/>
          <ac:spMkLst>
            <pc:docMk/>
            <pc:sldMk cId="3988890808" sldId="313"/>
            <ac:spMk id="8" creationId="{FB81960E-3F09-6F1D-5696-62CCCA8D90F6}"/>
          </ac:spMkLst>
        </pc:spChg>
        <pc:spChg chg="mod">
          <ac:chgData name="Chantelle Lamont" userId="14a53c36-e926-44cb-aadd-f68d1707161f" providerId="ADAL" clId="{28BDB16E-67F7-4CBB-8181-4DF8E8AE2806}" dt="2025-03-05T16:00:39.489" v="4499" actId="1076"/>
          <ac:spMkLst>
            <pc:docMk/>
            <pc:sldMk cId="3988890808" sldId="313"/>
            <ac:spMk id="9" creationId="{ED34C4BA-DCB3-E568-670E-849808968953}"/>
          </ac:spMkLst>
        </pc:spChg>
        <pc:spChg chg="add mod">
          <ac:chgData name="Chantelle Lamont" userId="14a53c36-e926-44cb-aadd-f68d1707161f" providerId="ADAL" clId="{28BDB16E-67F7-4CBB-8181-4DF8E8AE2806}" dt="2025-03-05T16:00:24.791" v="4497" actId="1076"/>
          <ac:spMkLst>
            <pc:docMk/>
            <pc:sldMk cId="3988890808" sldId="313"/>
            <ac:spMk id="22" creationId="{766C132C-AF2D-386D-4595-1967A8B11E35}"/>
          </ac:spMkLst>
        </pc:spChg>
        <pc:spChg chg="add mod">
          <ac:chgData name="Chantelle Lamont" userId="14a53c36-e926-44cb-aadd-f68d1707161f" providerId="ADAL" clId="{28BDB16E-67F7-4CBB-8181-4DF8E8AE2806}" dt="2025-03-05T14:29:28.825" v="1761"/>
          <ac:spMkLst>
            <pc:docMk/>
            <pc:sldMk cId="3988890808" sldId="313"/>
            <ac:spMk id="23" creationId="{F21E018C-A9F1-7699-593B-05DB34FD15A8}"/>
          </ac:spMkLst>
        </pc:spChg>
        <pc:spChg chg="add mod">
          <ac:chgData name="Chantelle Lamont" userId="14a53c36-e926-44cb-aadd-f68d1707161f" providerId="ADAL" clId="{28BDB16E-67F7-4CBB-8181-4DF8E8AE2806}" dt="2025-03-05T14:29:28.825" v="1761"/>
          <ac:spMkLst>
            <pc:docMk/>
            <pc:sldMk cId="3988890808" sldId="313"/>
            <ac:spMk id="25" creationId="{7A6A8640-1BF8-06DA-6AC1-26EFD339FA0C}"/>
          </ac:spMkLst>
        </pc:spChg>
        <pc:picChg chg="add mod">
          <ac:chgData name="Chantelle Lamont" userId="14a53c36-e926-44cb-aadd-f68d1707161f" providerId="ADAL" clId="{28BDB16E-67F7-4CBB-8181-4DF8E8AE2806}" dt="2025-03-05T14:34:25.247" v="1793" actId="1076"/>
          <ac:picMkLst>
            <pc:docMk/>
            <pc:sldMk cId="3988890808" sldId="313"/>
            <ac:picMk id="26" creationId="{734C4D87-801A-2E2C-C0B3-B2553BCD2504}"/>
          </ac:picMkLst>
        </pc:picChg>
      </pc:sldChg>
      <pc:sldChg chg="del">
        <pc:chgData name="Chantelle Lamont" userId="14a53c36-e926-44cb-aadd-f68d1707161f" providerId="ADAL" clId="{28BDB16E-67F7-4CBB-8181-4DF8E8AE2806}" dt="2025-03-05T09:19:42.068" v="72" actId="2696"/>
        <pc:sldMkLst>
          <pc:docMk/>
          <pc:sldMk cId="2673024461" sldId="315"/>
        </pc:sldMkLst>
      </pc:sldChg>
      <pc:sldChg chg="del">
        <pc:chgData name="Chantelle Lamont" userId="14a53c36-e926-44cb-aadd-f68d1707161f" providerId="ADAL" clId="{28BDB16E-67F7-4CBB-8181-4DF8E8AE2806}" dt="2025-03-05T14:10:05.284" v="1302" actId="47"/>
        <pc:sldMkLst>
          <pc:docMk/>
          <pc:sldMk cId="1589923167" sldId="316"/>
        </pc:sldMkLst>
      </pc:sldChg>
      <pc:sldChg chg="del">
        <pc:chgData name="Chantelle Lamont" userId="14a53c36-e926-44cb-aadd-f68d1707161f" providerId="ADAL" clId="{28BDB16E-67F7-4CBB-8181-4DF8E8AE2806}" dt="2025-03-05T16:22:42.636" v="4669" actId="47"/>
        <pc:sldMkLst>
          <pc:docMk/>
          <pc:sldMk cId="897533733" sldId="317"/>
        </pc:sldMkLst>
      </pc:sldChg>
      <pc:sldChg chg="del">
        <pc:chgData name="Chantelle Lamont" userId="14a53c36-e926-44cb-aadd-f68d1707161f" providerId="ADAL" clId="{28BDB16E-67F7-4CBB-8181-4DF8E8AE2806}" dt="2025-03-05T14:10:14.276" v="1303" actId="47"/>
        <pc:sldMkLst>
          <pc:docMk/>
          <pc:sldMk cId="4222848230" sldId="318"/>
        </pc:sldMkLst>
      </pc:sldChg>
      <pc:sldChg chg="add del">
        <pc:chgData name="Chantelle Lamont" userId="14a53c36-e926-44cb-aadd-f68d1707161f" providerId="ADAL" clId="{28BDB16E-67F7-4CBB-8181-4DF8E8AE2806}" dt="2025-03-05T10:17:05.063" v="576" actId="47"/>
        <pc:sldMkLst>
          <pc:docMk/>
          <pc:sldMk cId="3840552567" sldId="1448943874"/>
        </pc:sldMkLst>
      </pc:sldChg>
      <pc:sldChg chg="addSp delSp modSp add del mod ord">
        <pc:chgData name="Chantelle Lamont" userId="14a53c36-e926-44cb-aadd-f68d1707161f" providerId="ADAL" clId="{28BDB16E-67F7-4CBB-8181-4DF8E8AE2806}" dt="2025-03-07T11:45:59.032" v="8348" actId="47"/>
        <pc:sldMkLst>
          <pc:docMk/>
          <pc:sldMk cId="2151425226" sldId="1448943875"/>
        </pc:sldMkLst>
      </pc:sldChg>
      <pc:sldChg chg="addSp delSp modSp add mod modNotesTx">
        <pc:chgData name="Chantelle Lamont" userId="14a53c36-e926-44cb-aadd-f68d1707161f" providerId="ADAL" clId="{28BDB16E-67F7-4CBB-8181-4DF8E8AE2806}" dt="2025-03-07T12:50:39.548" v="12766" actId="20577"/>
        <pc:sldMkLst>
          <pc:docMk/>
          <pc:sldMk cId="1961859089" sldId="1448943876"/>
        </pc:sldMkLst>
        <pc:spChg chg="mod">
          <ac:chgData name="Chantelle Lamont" userId="14a53c36-e926-44cb-aadd-f68d1707161f" providerId="ADAL" clId="{28BDB16E-67F7-4CBB-8181-4DF8E8AE2806}" dt="2025-03-07T11:40:09.249" v="7379" actId="403"/>
          <ac:spMkLst>
            <pc:docMk/>
            <pc:sldMk cId="1961859089" sldId="1448943876"/>
            <ac:spMk id="18" creationId="{FCF64F3B-EE8A-D436-317B-D1CCEC21E826}"/>
          </ac:spMkLst>
        </pc:spChg>
        <pc:spChg chg="mod">
          <ac:chgData name="Chantelle Lamont" userId="14a53c36-e926-44cb-aadd-f68d1707161f" providerId="ADAL" clId="{28BDB16E-67F7-4CBB-8181-4DF8E8AE2806}" dt="2025-03-07T11:40:20.231" v="7383" actId="1076"/>
          <ac:spMkLst>
            <pc:docMk/>
            <pc:sldMk cId="1961859089" sldId="1448943876"/>
            <ac:spMk id="38" creationId="{9F31C67A-0D5E-8E50-3DE6-CD85AFCB9FCB}"/>
          </ac:spMkLst>
        </pc:spChg>
        <pc:spChg chg="mod">
          <ac:chgData name="Chantelle Lamont" userId="14a53c36-e926-44cb-aadd-f68d1707161f" providerId="ADAL" clId="{28BDB16E-67F7-4CBB-8181-4DF8E8AE2806}" dt="2025-03-07T11:42:38.648" v="7816" actId="403"/>
          <ac:spMkLst>
            <pc:docMk/>
            <pc:sldMk cId="1961859089" sldId="1448943876"/>
            <ac:spMk id="48" creationId="{90F9B058-ABA8-5714-3A34-BC2C78A5680F}"/>
          </ac:spMkLst>
        </pc:spChg>
        <pc:picChg chg="add mod">
          <ac:chgData name="Chantelle Lamont" userId="14a53c36-e926-44cb-aadd-f68d1707161f" providerId="ADAL" clId="{28BDB16E-67F7-4CBB-8181-4DF8E8AE2806}" dt="2025-03-07T11:39:22.050" v="7357" actId="1076"/>
          <ac:picMkLst>
            <pc:docMk/>
            <pc:sldMk cId="1961859089" sldId="1448943876"/>
            <ac:picMk id="7" creationId="{9DDF129F-56A0-DF5B-027A-B0E24C47FCBE}"/>
          </ac:picMkLst>
        </pc:picChg>
        <pc:picChg chg="add mod">
          <ac:chgData name="Chantelle Lamont" userId="14a53c36-e926-44cb-aadd-f68d1707161f" providerId="ADAL" clId="{28BDB16E-67F7-4CBB-8181-4DF8E8AE2806}" dt="2025-03-05T15:05:23.261" v="2190" actId="1076"/>
          <ac:picMkLst>
            <pc:docMk/>
            <pc:sldMk cId="1961859089" sldId="1448943876"/>
            <ac:picMk id="11" creationId="{522E298E-2DFE-9647-D691-B28210FFF905}"/>
          </ac:picMkLst>
        </pc:picChg>
        <pc:picChg chg="add mod">
          <ac:chgData name="Chantelle Lamont" userId="14a53c36-e926-44cb-aadd-f68d1707161f" providerId="ADAL" clId="{28BDB16E-67F7-4CBB-8181-4DF8E8AE2806}" dt="2025-03-05T15:05:59.306" v="2197" actId="1076"/>
          <ac:picMkLst>
            <pc:docMk/>
            <pc:sldMk cId="1961859089" sldId="1448943876"/>
            <ac:picMk id="14" creationId="{73E3A656-3E9C-491D-6A49-C9866A258EBD}"/>
          </ac:picMkLst>
        </pc:picChg>
        <pc:picChg chg="add mod">
          <ac:chgData name="Chantelle Lamont" userId="14a53c36-e926-44cb-aadd-f68d1707161f" providerId="ADAL" clId="{28BDB16E-67F7-4CBB-8181-4DF8E8AE2806}" dt="2025-03-05T15:05:27.331" v="2191" actId="1076"/>
          <ac:picMkLst>
            <pc:docMk/>
            <pc:sldMk cId="1961859089" sldId="1448943876"/>
            <ac:picMk id="15" creationId="{472A6C59-53F2-CA15-43A3-DF9ECE707605}"/>
          </ac:picMkLst>
        </pc:picChg>
        <pc:picChg chg="del mod">
          <ac:chgData name="Chantelle Lamont" userId="14a53c36-e926-44cb-aadd-f68d1707161f" providerId="ADAL" clId="{28BDB16E-67F7-4CBB-8181-4DF8E8AE2806}" dt="2025-03-07T11:39:16.661" v="7355" actId="478"/>
          <ac:picMkLst>
            <pc:docMk/>
            <pc:sldMk cId="1961859089" sldId="1448943876"/>
            <ac:picMk id="19" creationId="{3172A411-2785-C091-0AFA-8B563FE15E23}"/>
          </ac:picMkLst>
        </pc:picChg>
        <pc:picChg chg="add mod">
          <ac:chgData name="Chantelle Lamont" userId="14a53c36-e926-44cb-aadd-f68d1707161f" providerId="ADAL" clId="{28BDB16E-67F7-4CBB-8181-4DF8E8AE2806}" dt="2025-03-05T15:05:40.427" v="2194" actId="1076"/>
          <ac:picMkLst>
            <pc:docMk/>
            <pc:sldMk cId="1961859089" sldId="1448943876"/>
            <ac:picMk id="22" creationId="{DD5D4EF8-3957-9F84-8C89-DCDF0016C420}"/>
          </ac:picMkLst>
        </pc:picChg>
        <pc:picChg chg="mod">
          <ac:chgData name="Chantelle Lamont" userId="14a53c36-e926-44cb-aadd-f68d1707161f" providerId="ADAL" clId="{28BDB16E-67F7-4CBB-8181-4DF8E8AE2806}" dt="2025-03-05T15:05:36.005" v="2193" actId="1076"/>
          <ac:picMkLst>
            <pc:docMk/>
            <pc:sldMk cId="1961859089" sldId="1448943876"/>
            <ac:picMk id="31" creationId="{5CB941D4-6D12-EDBA-6228-A83A395363C5}"/>
          </ac:picMkLst>
        </pc:picChg>
      </pc:sldChg>
      <pc:sldChg chg="add del mod modShow">
        <pc:chgData name="Chantelle Lamont" userId="14a53c36-e926-44cb-aadd-f68d1707161f" providerId="ADAL" clId="{28BDB16E-67F7-4CBB-8181-4DF8E8AE2806}" dt="2025-03-05T16:22:49.966" v="4672" actId="47"/>
        <pc:sldMkLst>
          <pc:docMk/>
          <pc:sldMk cId="396432198" sldId="1448943877"/>
        </pc:sldMkLst>
      </pc:sldChg>
      <pc:sldChg chg="addSp delSp modSp add mod modNotesTx">
        <pc:chgData name="Chantelle Lamont" userId="14a53c36-e926-44cb-aadd-f68d1707161f" providerId="ADAL" clId="{28BDB16E-67F7-4CBB-8181-4DF8E8AE2806}" dt="2025-03-07T11:45:43.808" v="8347" actId="20577"/>
        <pc:sldMkLst>
          <pc:docMk/>
          <pc:sldMk cId="2772341414" sldId="1448943877"/>
        </pc:sldMkLst>
        <pc:spChg chg="add mod">
          <ac:chgData name="Chantelle Lamont" userId="14a53c36-e926-44cb-aadd-f68d1707161f" providerId="ADAL" clId="{28BDB16E-67F7-4CBB-8181-4DF8E8AE2806}" dt="2025-03-07T11:17:44.705" v="6157" actId="207"/>
          <ac:spMkLst>
            <pc:docMk/>
            <pc:sldMk cId="2772341414" sldId="1448943877"/>
            <ac:spMk id="16" creationId="{DAA6EC18-6A26-98A4-4F15-A1854EC3C527}"/>
          </ac:spMkLst>
        </pc:spChg>
        <pc:spChg chg="add mod">
          <ac:chgData name="Chantelle Lamont" userId="14a53c36-e926-44cb-aadd-f68d1707161f" providerId="ADAL" clId="{28BDB16E-67F7-4CBB-8181-4DF8E8AE2806}" dt="2025-03-07T11:17:19.558" v="6151" actId="20577"/>
          <ac:spMkLst>
            <pc:docMk/>
            <pc:sldMk cId="2772341414" sldId="1448943877"/>
            <ac:spMk id="17" creationId="{0F5A0827-C4F0-463B-BBF6-C251477570C6}"/>
          </ac:spMkLst>
        </pc:spChg>
        <pc:picChg chg="add mod">
          <ac:chgData name="Chantelle Lamont" userId="14a53c36-e926-44cb-aadd-f68d1707161f" providerId="ADAL" clId="{28BDB16E-67F7-4CBB-8181-4DF8E8AE2806}" dt="2025-03-07T11:17:25.786" v="6153" actId="1076"/>
          <ac:picMkLst>
            <pc:docMk/>
            <pc:sldMk cId="2772341414" sldId="1448943877"/>
            <ac:picMk id="13" creationId="{BBE9F4BA-CC56-B5D2-5CB0-991D59A685F9}"/>
          </ac:picMkLst>
        </pc:picChg>
        <pc:picChg chg="add mod">
          <ac:chgData name="Chantelle Lamont" userId="14a53c36-e926-44cb-aadd-f68d1707161f" providerId="ADAL" clId="{28BDB16E-67F7-4CBB-8181-4DF8E8AE2806}" dt="2025-03-05T16:39:53.317" v="4877"/>
          <ac:picMkLst>
            <pc:docMk/>
            <pc:sldMk cId="2772341414" sldId="1448943877"/>
            <ac:picMk id="19" creationId="{DA18E6FE-0644-367B-CFD4-1CDBF828CE78}"/>
          </ac:picMkLst>
        </pc:picChg>
      </pc:sldChg>
      <pc:sldChg chg="addSp delSp modSp add mod modNotesTx">
        <pc:chgData name="Chantelle Lamont" userId="14a53c36-e926-44cb-aadd-f68d1707161f" providerId="ADAL" clId="{28BDB16E-67F7-4CBB-8181-4DF8E8AE2806}" dt="2025-03-07T12:52:28.688" v="12805" actId="313"/>
        <pc:sldMkLst>
          <pc:docMk/>
          <pc:sldMk cId="2498892496" sldId="1448943878"/>
        </pc:sldMkLst>
        <pc:spChg chg="add mod">
          <ac:chgData name="Chantelle Lamont" userId="14a53c36-e926-44cb-aadd-f68d1707161f" providerId="ADAL" clId="{28BDB16E-67F7-4CBB-8181-4DF8E8AE2806}" dt="2025-03-05T16:58:00.383" v="5045" actId="1076"/>
          <ac:spMkLst>
            <pc:docMk/>
            <pc:sldMk cId="2498892496" sldId="1448943878"/>
            <ac:spMk id="6" creationId="{60A749FD-1C77-3A52-897A-ECEDD81846F8}"/>
          </ac:spMkLst>
        </pc:spChg>
        <pc:spChg chg="add mod">
          <ac:chgData name="Chantelle Lamont" userId="14a53c36-e926-44cb-aadd-f68d1707161f" providerId="ADAL" clId="{28BDB16E-67F7-4CBB-8181-4DF8E8AE2806}" dt="2025-03-05T17:00:13.470" v="5052" actId="14100"/>
          <ac:spMkLst>
            <pc:docMk/>
            <pc:sldMk cId="2498892496" sldId="1448943878"/>
            <ac:spMk id="7" creationId="{37CDD37E-5BBE-9ED0-A771-CFACAE4068ED}"/>
          </ac:spMkLst>
        </pc:spChg>
        <pc:spChg chg="add mod">
          <ac:chgData name="Chantelle Lamont" userId="14a53c36-e926-44cb-aadd-f68d1707161f" providerId="ADAL" clId="{28BDB16E-67F7-4CBB-8181-4DF8E8AE2806}" dt="2025-03-05T17:00:44.157" v="5055" actId="1076"/>
          <ac:spMkLst>
            <pc:docMk/>
            <pc:sldMk cId="2498892496" sldId="1448943878"/>
            <ac:spMk id="8" creationId="{DA2EBEA0-401B-B24D-E76B-6AFE7E85393F}"/>
          </ac:spMkLst>
        </pc:spChg>
        <pc:spChg chg="add mod">
          <ac:chgData name="Chantelle Lamont" userId="14a53c36-e926-44cb-aadd-f68d1707161f" providerId="ADAL" clId="{28BDB16E-67F7-4CBB-8181-4DF8E8AE2806}" dt="2025-03-05T17:01:08.785" v="5059" actId="14100"/>
          <ac:spMkLst>
            <pc:docMk/>
            <pc:sldMk cId="2498892496" sldId="1448943878"/>
            <ac:spMk id="12" creationId="{94555343-88C2-75CB-902D-5CB5AD850046}"/>
          </ac:spMkLst>
        </pc:spChg>
        <pc:spChg chg="add mod">
          <ac:chgData name="Chantelle Lamont" userId="14a53c36-e926-44cb-aadd-f68d1707161f" providerId="ADAL" clId="{28BDB16E-67F7-4CBB-8181-4DF8E8AE2806}" dt="2025-03-05T17:01:33.577" v="5063" actId="1076"/>
          <ac:spMkLst>
            <pc:docMk/>
            <pc:sldMk cId="2498892496" sldId="1448943878"/>
            <ac:spMk id="14" creationId="{F96A3D10-1668-4B87-A1DC-F240F57A53A9}"/>
          </ac:spMkLst>
        </pc:spChg>
        <pc:picChg chg="add mod">
          <ac:chgData name="Chantelle Lamont" userId="14a53c36-e926-44cb-aadd-f68d1707161f" providerId="ADAL" clId="{28BDB16E-67F7-4CBB-8181-4DF8E8AE2806}" dt="2025-03-05T16:57:00.064" v="5001" actId="1076"/>
          <ac:picMkLst>
            <pc:docMk/>
            <pc:sldMk cId="2498892496" sldId="1448943878"/>
            <ac:picMk id="5" creationId="{DBEA6582-969B-9E91-7321-BA265483D1FD}"/>
          </ac:picMkLst>
        </pc:picChg>
      </pc:sldChg>
      <pc:sldChg chg="new del">
        <pc:chgData name="Chantelle Lamont" userId="14a53c36-e926-44cb-aadd-f68d1707161f" providerId="ADAL" clId="{28BDB16E-67F7-4CBB-8181-4DF8E8AE2806}" dt="2025-03-05T16:48:15.164" v="4977" actId="680"/>
        <pc:sldMkLst>
          <pc:docMk/>
          <pc:sldMk cId="4115351086" sldId="1448943878"/>
        </pc:sldMkLst>
      </pc:sldChg>
      <pc:sldChg chg="addSp delSp modSp add mod modNotesTx">
        <pc:chgData name="Chantelle Lamont" userId="14a53c36-e926-44cb-aadd-f68d1707161f" providerId="ADAL" clId="{28BDB16E-67F7-4CBB-8181-4DF8E8AE2806}" dt="2025-03-07T12:33:13.007" v="10931" actId="20577"/>
        <pc:sldMkLst>
          <pc:docMk/>
          <pc:sldMk cId="2438888662" sldId="1448943879"/>
        </pc:sldMkLst>
        <pc:spChg chg="mod">
          <ac:chgData name="Chantelle Lamont" userId="14a53c36-e926-44cb-aadd-f68d1707161f" providerId="ADAL" clId="{28BDB16E-67F7-4CBB-8181-4DF8E8AE2806}" dt="2025-03-05T17:11:00.969" v="5641" actId="20577"/>
          <ac:spMkLst>
            <pc:docMk/>
            <pc:sldMk cId="2438888662" sldId="1448943879"/>
            <ac:spMk id="6" creationId="{B19F71EC-32B7-2037-9CB8-7F4265198074}"/>
          </ac:spMkLst>
        </pc:spChg>
        <pc:spChg chg="mod ord">
          <ac:chgData name="Chantelle Lamont" userId="14a53c36-e926-44cb-aadd-f68d1707161f" providerId="ADAL" clId="{28BDB16E-67F7-4CBB-8181-4DF8E8AE2806}" dt="2025-03-05T17:13:15.618" v="5661" actId="208"/>
          <ac:spMkLst>
            <pc:docMk/>
            <pc:sldMk cId="2438888662" sldId="1448943879"/>
            <ac:spMk id="14" creationId="{0BB62197-2405-609D-3252-17CCE361C006}"/>
          </ac:spMkLst>
        </pc:spChg>
        <pc:picChg chg="add mod">
          <ac:chgData name="Chantelle Lamont" userId="14a53c36-e926-44cb-aadd-f68d1707161f" providerId="ADAL" clId="{28BDB16E-67F7-4CBB-8181-4DF8E8AE2806}" dt="2025-03-05T17:11:47.425" v="5652" actId="1076"/>
          <ac:picMkLst>
            <pc:docMk/>
            <pc:sldMk cId="2438888662" sldId="1448943879"/>
            <ac:picMk id="10" creationId="{03753504-2156-AD61-4D67-C87D9B9920ED}"/>
          </ac:picMkLst>
        </pc:picChg>
      </pc:sldChg>
      <pc:sldMasterChg chg="delSldLayout">
        <pc:chgData name="Chantelle Lamont" userId="14a53c36-e926-44cb-aadd-f68d1707161f" providerId="ADAL" clId="{28BDB16E-67F7-4CBB-8181-4DF8E8AE2806}" dt="2025-03-05T10:17:05.063" v="576" actId="47"/>
        <pc:sldMasterMkLst>
          <pc:docMk/>
          <pc:sldMasterMk cId="3370189918" sldId="2147483648"/>
        </pc:sldMasterMkLst>
        <pc:sldLayoutChg chg="del">
          <pc:chgData name="Chantelle Lamont" userId="14a53c36-e926-44cb-aadd-f68d1707161f" providerId="ADAL" clId="{28BDB16E-67F7-4CBB-8181-4DF8E8AE2806}" dt="2025-03-05T10:17:05.063" v="576" actId="47"/>
          <pc:sldLayoutMkLst>
            <pc:docMk/>
            <pc:sldMasterMk cId="3370189918" sldId="2147483648"/>
            <pc:sldLayoutMk cId="536885615" sldId="2147483660"/>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88B1B0-F2DE-4CE1-869B-63F31B8D681D}" type="datetimeFigureOut">
              <a:rPr lang="en-IE" smtClean="0"/>
              <a:t>07/03/2025</a:t>
            </a:fld>
            <a:endParaRPr lang="en-I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0B7FA6-AE7A-4C88-9CCD-BC0FF591C189}" type="slidenum">
              <a:rPr lang="en-IE" smtClean="0"/>
              <a:t>‹#›</a:t>
            </a:fld>
            <a:endParaRPr lang="en-IE"/>
          </a:p>
        </p:txBody>
      </p:sp>
    </p:spTree>
    <p:extLst>
      <p:ext uri="{BB962C8B-B14F-4D97-AF65-F5344CB8AC3E}">
        <p14:creationId xmlns:p14="http://schemas.microsoft.com/office/powerpoint/2010/main" val="39611192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ur03.safelinks.protection.outlook.com/?url=https%3A%2F%2Fictskillnet.ie%2Fcourses%2Fmsc-in-applied-software-engineering%2F&amp;data=05%7C02%7Cchantelle.lamont%40skillnetireland.ie%7C0d851a04d9014ed3cb8808dd5a4ed992%7C9769afd8b2744b1d85e76a261dbd0142%7C1%7C0%7C638766016905658597%7CUnknown%7CTWFpbGZsb3d8eyJFbXB0eU1hcGkiOnRydWUsIlYiOiIwLjAuMDAwMCIsIlAiOiJXaW4zMiIsIkFOIjoiTWFpbCIsIldUIjoyfQ%3D%3D%7C0%7C%7C%7C&amp;sdata=MRkJmgXJ%2FxOhks51lQz%2F6xtLPmu7RN9E9Sd1IVbIu18%3D&amp;reserved=0"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eur03.safelinks.protection.outlook.com/?url=https%3A%2F%2Fictskillnet.ie%2Fevents%2F&amp;data=05%7C02%7Cchantelle.lamont%40skillnetireland.ie%7C0d851a04d9014ed3cb8808dd5a4ed992%7C9769afd8b2744b1d85e76a261dbd0142%7C1%7C0%7C638766016905621617%7CUnknown%7CTWFpbGZsb3d8eyJFbXB0eU1hcGkiOnRydWUsIlYiOiIwLjAuMDAwMCIsIlAiOiJXaW4zMiIsIkFOIjoiTWFpbCIsIldUIjoyfQ%3D%3D%7C0%7C%7C%7C&amp;sdata=TtngwmjZwtNmu93TC237npUh4Bb528ouH6vG2UUgUkk%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Good morning all, my name is Chantelle Lamont Development Advisor with Skillnet Ireland. </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A3A"/>
                </a:solidFill>
                <a:latin typeface="Calibri" panose="020F0502020204030204" pitchFamily="34" charset="0"/>
                <a:ea typeface="Calibri" panose="020F0502020204030204" pitchFamily="34" charset="0"/>
                <a:cs typeface="Calibri" panose="020F0502020204030204" pitchFamily="34" charset="0"/>
              </a:rPr>
              <a:t>This morning I am here to speak to you about some of the opportunities available to you through Skillnet Ireland Networks specifically around Skillnet Ireland Digital Skills Programme offerings – just before I will give an overview of Skillnet Ireland for anyone that is not familiar with us. </a:t>
            </a:r>
            <a:endParaRPr lang="en-IE" dirty="0"/>
          </a:p>
        </p:txBody>
      </p:sp>
      <p:sp>
        <p:nvSpPr>
          <p:cNvPr id="4" name="Slide Number Placeholder 3"/>
          <p:cNvSpPr>
            <a:spLocks noGrp="1"/>
          </p:cNvSpPr>
          <p:nvPr>
            <p:ph type="sldNum" sz="quarter" idx="5"/>
          </p:nvPr>
        </p:nvSpPr>
        <p:spPr/>
        <p:txBody>
          <a:bodyPr/>
          <a:lstStyle/>
          <a:p>
            <a:fld id="{580B7FA6-AE7A-4C88-9CCD-BC0FF591C189}" type="slidenum">
              <a:rPr lang="en-IE" smtClean="0"/>
              <a:t>1</a:t>
            </a:fld>
            <a:endParaRPr lang="en-IE"/>
          </a:p>
        </p:txBody>
      </p:sp>
    </p:spTree>
    <p:extLst>
      <p:ext uri="{BB962C8B-B14F-4D97-AF65-F5344CB8AC3E}">
        <p14:creationId xmlns:p14="http://schemas.microsoft.com/office/powerpoint/2010/main" val="3492884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Many of our Networks deliver Skills Connect programmes which are free training programmes with enterprise led job placements to unemployed individuals. </a:t>
            </a:r>
          </a:p>
          <a:p>
            <a:endParaRPr lang="en-IE" dirty="0"/>
          </a:p>
          <a:p>
            <a:r>
              <a:rPr lang="en-IE" dirty="0"/>
              <a:t>Here are some of the Technology programmes which include Future in Tech, Women Returner Programmes like </a:t>
            </a:r>
            <a:r>
              <a:rPr lang="en-IE" dirty="0" err="1"/>
              <a:t>Womens</a:t>
            </a:r>
            <a:r>
              <a:rPr lang="en-IE" dirty="0"/>
              <a:t> Reboot, Software Development, Cyber Security as well as other areas </a:t>
            </a:r>
            <a:r>
              <a:rPr lang="en-IE" dirty="0" err="1"/>
              <a:t>suchas</a:t>
            </a:r>
            <a:r>
              <a:rPr lang="en-IE" dirty="0"/>
              <a:t> Animation and VFX training. </a:t>
            </a:r>
          </a:p>
          <a:p>
            <a:endParaRPr lang="en-IE" dirty="0"/>
          </a:p>
          <a:p>
            <a:r>
              <a:rPr lang="en-IE" dirty="0"/>
              <a:t>These programmes are designed to develop new skills, build confidence and access practical on the job training. </a:t>
            </a:r>
          </a:p>
        </p:txBody>
      </p:sp>
      <p:sp>
        <p:nvSpPr>
          <p:cNvPr id="4" name="Slide Number Placeholder 3"/>
          <p:cNvSpPr>
            <a:spLocks noGrp="1"/>
          </p:cNvSpPr>
          <p:nvPr>
            <p:ph type="sldNum" sz="quarter" idx="5"/>
          </p:nvPr>
        </p:nvSpPr>
        <p:spPr/>
        <p:txBody>
          <a:bodyPr/>
          <a:lstStyle/>
          <a:p>
            <a:fld id="{580B7FA6-AE7A-4C88-9CCD-BC0FF591C189}" type="slidenum">
              <a:rPr lang="en-IE" smtClean="0"/>
              <a:t>10</a:t>
            </a:fld>
            <a:endParaRPr lang="en-IE"/>
          </a:p>
        </p:txBody>
      </p:sp>
    </p:spTree>
    <p:extLst>
      <p:ext uri="{BB962C8B-B14F-4D97-AF65-F5344CB8AC3E}">
        <p14:creationId xmlns:p14="http://schemas.microsoft.com/office/powerpoint/2010/main" val="29009978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I hope I have given you a sense of the opportunities, training programmes that are out there to support you and your business on this Tech Journey.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And I have more details brochures with list of full programmes available – if you would like to speak to me at the break.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You can see the link to our website which also has the list of all 69 Skillnet Ireland Networks and contact details.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Thank you for listening and hopefully I will catch up with some of you over coffee. </a:t>
            </a:r>
          </a:p>
          <a:p>
            <a:endParaRPr lang="en-IE" dirty="0"/>
          </a:p>
        </p:txBody>
      </p:sp>
      <p:sp>
        <p:nvSpPr>
          <p:cNvPr id="4" name="Slide Number Placeholder 3"/>
          <p:cNvSpPr>
            <a:spLocks noGrp="1"/>
          </p:cNvSpPr>
          <p:nvPr>
            <p:ph type="sldNum" sz="quarter" idx="5"/>
          </p:nvPr>
        </p:nvSpPr>
        <p:spPr/>
        <p:txBody>
          <a:bodyPr/>
          <a:lstStyle/>
          <a:p>
            <a:fld id="{580B7FA6-AE7A-4C88-9CCD-BC0FF591C189}" type="slidenum">
              <a:rPr lang="en-IE" smtClean="0"/>
              <a:t>11</a:t>
            </a:fld>
            <a:endParaRPr lang="en-IE"/>
          </a:p>
        </p:txBody>
      </p:sp>
    </p:spTree>
    <p:extLst>
      <p:ext uri="{BB962C8B-B14F-4D97-AF65-F5344CB8AC3E}">
        <p14:creationId xmlns:p14="http://schemas.microsoft.com/office/powerpoint/2010/main" val="1886738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2A3A"/>
                </a:solidFill>
                <a:latin typeface="Calibri" panose="020F0502020204030204" pitchFamily="34" charset="0"/>
                <a:ea typeface="Calibri" panose="020F0502020204030204" pitchFamily="34" charset="0"/>
                <a:cs typeface="Calibri" panose="020F0502020204030204" pitchFamily="34" charset="0"/>
              </a:rPr>
              <a:t>Skillnet Ireland is the national talent development agency of Ireland. As you can see here in the diagram we work in partnership with industry, HEIs and Government agencies we offer upskilling programmes and business supports to companies of all sizes. </a:t>
            </a:r>
          </a:p>
          <a:p>
            <a:endParaRPr lang="en-IE" dirty="0"/>
          </a:p>
          <a:p>
            <a:r>
              <a:rPr lang="en-IE" dirty="0"/>
              <a:t>Skillnet Ireland Networks are listening to businesses around the area, talent skills requirements, as well as challenges businesses are facing. </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Our key strategic focus areas include providing industry with tools, frameworks and talent to support Digitalisation, Sustainability, SME Productivity, Innovation and FDI Talent also.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In 2023 we supported over 97 thousand trainees and over 26 thousand companies across various industries delivering just under 12 thousand programmes. </a:t>
            </a:r>
          </a:p>
          <a:p>
            <a:endParaRPr lang="en-IE" dirty="0"/>
          </a:p>
        </p:txBody>
      </p:sp>
      <p:sp>
        <p:nvSpPr>
          <p:cNvPr id="4" name="Slide Number Placeholder 3"/>
          <p:cNvSpPr>
            <a:spLocks noGrp="1"/>
          </p:cNvSpPr>
          <p:nvPr>
            <p:ph type="sldNum" sz="quarter" idx="5"/>
          </p:nvPr>
        </p:nvSpPr>
        <p:spPr/>
        <p:txBody>
          <a:bodyPr/>
          <a:lstStyle/>
          <a:p>
            <a:fld id="{580B7FA6-AE7A-4C88-9CCD-BC0FF591C189}" type="slidenum">
              <a:rPr lang="en-IE" smtClean="0"/>
              <a:t>2</a:t>
            </a:fld>
            <a:endParaRPr lang="en-IE"/>
          </a:p>
        </p:txBody>
      </p:sp>
    </p:spTree>
    <p:extLst>
      <p:ext uri="{BB962C8B-B14F-4D97-AF65-F5344CB8AC3E}">
        <p14:creationId xmlns:p14="http://schemas.microsoft.com/office/powerpoint/2010/main" val="12064988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To give you a sense of the span of delivery, we have 69 Skillnet Networks which are both Regional Networks delivering multi-sector training as well as our Sectoral Networks delivering industry-specific training in agriculture, BioPharma, Hospitality, Manufacturing, Retail and Technology which we will look at more closely. </a:t>
            </a:r>
          </a:p>
        </p:txBody>
      </p:sp>
      <p:sp>
        <p:nvSpPr>
          <p:cNvPr id="4" name="Slide Number Placeholder 3"/>
          <p:cNvSpPr>
            <a:spLocks noGrp="1"/>
          </p:cNvSpPr>
          <p:nvPr>
            <p:ph type="sldNum" sz="quarter" idx="5"/>
          </p:nvPr>
        </p:nvSpPr>
        <p:spPr/>
        <p:txBody>
          <a:bodyPr/>
          <a:lstStyle/>
          <a:p>
            <a:fld id="{580B7FA6-AE7A-4C88-9CCD-BC0FF591C189}" type="slidenum">
              <a:rPr lang="en-IE" smtClean="0"/>
              <a:t>3</a:t>
            </a:fld>
            <a:endParaRPr lang="en-IE"/>
          </a:p>
        </p:txBody>
      </p:sp>
    </p:spTree>
    <p:extLst>
      <p:ext uri="{BB962C8B-B14F-4D97-AF65-F5344CB8AC3E}">
        <p14:creationId xmlns:p14="http://schemas.microsoft.com/office/powerpoint/2010/main" val="24367091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2A3A"/>
                </a:solidFill>
                <a:effectLst/>
                <a:latin typeface="Poppins" panose="00000500000000000000" pitchFamily="2" charset="0"/>
              </a:rPr>
              <a:t>In an era defined by AI, rapid digital transformation, and constant change, the way we do business and lead teams is evolving.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i="0" dirty="0">
              <a:solidFill>
                <a:srgbClr val="002A3A"/>
              </a:solidFill>
              <a:effectLst/>
              <a:latin typeface="Poppins" panose="00000500000000000000" pitchFamily="2"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002A3A"/>
                </a:solidFill>
                <a:effectLst/>
                <a:latin typeface="Poppins" panose="00000500000000000000" pitchFamily="2" charset="0"/>
              </a:rPr>
              <a:t>It requires a new mindset and approach, but it’s not always clear what this should be. </a:t>
            </a:r>
            <a:r>
              <a:rPr lang="en-IE" b="0" i="0" dirty="0">
                <a:solidFill>
                  <a:srgbClr val="002A3A"/>
                </a:solidFill>
                <a:effectLst/>
                <a:latin typeface="Poppins" panose="00000500000000000000" pitchFamily="2" charset="0"/>
              </a:rPr>
              <a:t>Our Skillnet Ireland Business Networks are building competitiveness through Digital Skills </a:t>
            </a:r>
            <a:r>
              <a:rPr lang="en-IE" dirty="0"/>
              <a:t>programme offerings are enterprise led – whereby we identify skills gaps and collaborate closely with businesses in each industry and region. </a:t>
            </a:r>
          </a:p>
          <a:p>
            <a:endParaRPr lang="en-IE" dirty="0"/>
          </a:p>
          <a:p>
            <a:r>
              <a:rPr lang="en-IE" dirty="0"/>
              <a:t>These include </a:t>
            </a:r>
          </a:p>
          <a:p>
            <a:pPr marL="171450" indent="-171450">
              <a:buFont typeface="Arial" panose="020B0604020202020204" pitchFamily="34" charset="0"/>
              <a:buChar char="•"/>
            </a:pPr>
            <a:r>
              <a:rPr lang="en-IE" dirty="0"/>
              <a:t>   Digital Innovation, Transformation and Leadership programmes</a:t>
            </a: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Automation, Digital Manufacturing and Robotics</a:t>
            </a: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Digital Sales and Marketing</a:t>
            </a: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Software, Development Ops &amp; Technical Skills</a:t>
            </a: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Emerging Digital Technologies </a:t>
            </a: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Data Analytics </a:t>
            </a: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Cybersecurity</a:t>
            </a:r>
          </a:p>
        </p:txBody>
      </p:sp>
      <p:sp>
        <p:nvSpPr>
          <p:cNvPr id="4" name="Slide Number Placeholder 3"/>
          <p:cNvSpPr>
            <a:spLocks noGrp="1"/>
          </p:cNvSpPr>
          <p:nvPr>
            <p:ph type="sldNum" sz="quarter" idx="5"/>
          </p:nvPr>
        </p:nvSpPr>
        <p:spPr/>
        <p:txBody>
          <a:bodyPr/>
          <a:lstStyle/>
          <a:p>
            <a:fld id="{580B7FA6-AE7A-4C88-9CCD-BC0FF591C189}" type="slidenum">
              <a:rPr lang="en-IE" smtClean="0"/>
              <a:t>4</a:t>
            </a:fld>
            <a:endParaRPr lang="en-IE"/>
          </a:p>
        </p:txBody>
      </p:sp>
    </p:spTree>
    <p:extLst>
      <p:ext uri="{BB962C8B-B14F-4D97-AF65-F5344CB8AC3E}">
        <p14:creationId xmlns:p14="http://schemas.microsoft.com/office/powerpoint/2010/main" val="2606768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9DF61C-31A8-4E61-579F-E56EF2934C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CCA8E2B-0BF2-9348-F6AA-C8B72CB6C5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894E5E-8BD7-981A-F526-B5424C20B8D6}"/>
              </a:ext>
            </a:extLst>
          </p:cNvPr>
          <p:cNvSpPr>
            <a:spLocks noGrp="1"/>
          </p:cNvSpPr>
          <p:nvPr>
            <p:ph type="body" idx="1"/>
          </p:nvPr>
        </p:nvSpPr>
        <p:spPr/>
        <p:txBody>
          <a:bodyPr/>
          <a:lstStyle/>
          <a:p>
            <a:r>
              <a:rPr lang="en-GB" sz="800" b="1" baseline="0" dirty="0"/>
              <a:t>As many of you here today are running your own businesses it is no surprise to you that the way we are working has changed dramatically over the past 5 years. And this is continuing </a:t>
            </a:r>
            <a:r>
              <a:rPr lang="en-GB" sz="800" b="1" baseline="0"/>
              <a:t>to evolve </a:t>
            </a:r>
            <a:r>
              <a:rPr lang="en-GB" sz="800" b="1" baseline="0" dirty="0"/>
              <a:t>at a rapid pace. With new roles emerging and more demand for certain talent and skills. This is an extract from The World Economic Forum – Future of Jobs Report 2025 outlines the fastest growing and fastest declining jobs over the next 5 years. </a:t>
            </a:r>
          </a:p>
          <a:p>
            <a:endParaRPr lang="en-GB" sz="800" b="1" baseline="0" dirty="0"/>
          </a:p>
          <a:p>
            <a:r>
              <a:rPr lang="en-GB" sz="800" b="1" baseline="0" dirty="0"/>
              <a:t>I have highlighted a few positions where we can see Technology is having an impact. Big Data Specialists, Ai Machine Learning, Software and App Developers… the list goes on. </a:t>
            </a:r>
          </a:p>
          <a:p>
            <a:endParaRPr lang="en-GB" sz="800" baseline="0" dirty="0"/>
          </a:p>
          <a:p>
            <a:r>
              <a:rPr lang="en-GB" sz="800" baseline="0" dirty="0"/>
              <a:t>While technology trends partly contribute to the growth of security-related roles such as Security Management Specialists, with more data collection across businesses other contributing factors include increased geopolitical fragmentation.</a:t>
            </a:r>
          </a:p>
        </p:txBody>
      </p:sp>
      <p:sp>
        <p:nvSpPr>
          <p:cNvPr id="4" name="Slide Number Placeholder 3">
            <a:extLst>
              <a:ext uri="{FF2B5EF4-FFF2-40B4-BE49-F238E27FC236}">
                <a16:creationId xmlns:a16="http://schemas.microsoft.com/office/drawing/2014/main" id="{58F8A6DC-27F6-101F-5334-88083736D37F}"/>
              </a:ext>
            </a:extLst>
          </p:cNvPr>
          <p:cNvSpPr>
            <a:spLocks noGrp="1"/>
          </p:cNvSpPr>
          <p:nvPr>
            <p:ph type="sldNum" sz="quarter" idx="5"/>
          </p:nvPr>
        </p:nvSpPr>
        <p:spPr/>
        <p:txBody>
          <a:bodyPr/>
          <a:lstStyle/>
          <a:p>
            <a:fld id="{580B7FA6-AE7A-4C88-9CCD-BC0FF591C189}" type="slidenum">
              <a:rPr lang="en-IE" smtClean="0"/>
              <a:t>5</a:t>
            </a:fld>
            <a:endParaRPr lang="en-IE"/>
          </a:p>
        </p:txBody>
      </p:sp>
    </p:spTree>
    <p:extLst>
      <p:ext uri="{BB962C8B-B14F-4D97-AF65-F5344CB8AC3E}">
        <p14:creationId xmlns:p14="http://schemas.microsoft.com/office/powerpoint/2010/main" val="32636417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AC4B59-612B-9B49-0B32-77CA56D57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4803EF4-CAE8-8335-1E82-341A88DB44E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3FB345-2EE8-3C6E-28BD-99300DF1DDB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By contrast, it is worth noting the fastest declining roles which are anticipated. These include various clerical roles, such as Cashiers and Ticket Clerks, alongside Administrative Assistants and Executive Secretaries, Printing Workers, and Accountants and Auditors. Broadening digital access, and autonomous systems are the primary drivers for this decline.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800" dirty="0"/>
              <a:t>This is why lifelong learning is so important to </a:t>
            </a:r>
            <a:r>
              <a:rPr lang="en-GB" sz="800" dirty="0" err="1"/>
              <a:t>ReTRAIN</a:t>
            </a:r>
            <a:r>
              <a:rPr lang="en-GB" sz="800" dirty="0"/>
              <a:t> and </a:t>
            </a:r>
            <a:r>
              <a:rPr lang="en-GB" sz="800" dirty="0" err="1"/>
              <a:t>ReTAIN</a:t>
            </a:r>
            <a:r>
              <a:rPr lang="en-GB" sz="800" dirty="0"/>
              <a:t> staff members,  and ensure we move with the pace of this change. </a:t>
            </a:r>
          </a:p>
          <a:p>
            <a:endParaRPr lang="en-GB" sz="800" baseline="0" dirty="0"/>
          </a:p>
        </p:txBody>
      </p:sp>
      <p:sp>
        <p:nvSpPr>
          <p:cNvPr id="4" name="Slide Number Placeholder 3">
            <a:extLst>
              <a:ext uri="{FF2B5EF4-FFF2-40B4-BE49-F238E27FC236}">
                <a16:creationId xmlns:a16="http://schemas.microsoft.com/office/drawing/2014/main" id="{EA2B6B71-8E7A-6455-FD45-23D01A6679AC}"/>
              </a:ext>
            </a:extLst>
          </p:cNvPr>
          <p:cNvSpPr>
            <a:spLocks noGrp="1"/>
          </p:cNvSpPr>
          <p:nvPr>
            <p:ph type="sldNum" sz="quarter" idx="5"/>
          </p:nvPr>
        </p:nvSpPr>
        <p:spPr/>
        <p:txBody>
          <a:bodyPr/>
          <a:lstStyle/>
          <a:p>
            <a:fld id="{580B7FA6-AE7A-4C88-9CCD-BC0FF591C189}" type="slidenum">
              <a:rPr lang="en-IE" smtClean="0"/>
              <a:t>6</a:t>
            </a:fld>
            <a:endParaRPr lang="en-IE"/>
          </a:p>
        </p:txBody>
      </p:sp>
    </p:spTree>
    <p:extLst>
      <p:ext uri="{BB962C8B-B14F-4D97-AF65-F5344CB8AC3E}">
        <p14:creationId xmlns:p14="http://schemas.microsoft.com/office/powerpoint/2010/main" val="1063122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effectLst/>
                <a:latin typeface="Aptos" panose="020B0004020202020204" pitchFamily="34" charset="0"/>
                <a:ea typeface="Aptos" panose="020B0004020202020204" pitchFamily="34" charset="0"/>
                <a:cs typeface="Aptos" panose="020B0004020202020204" pitchFamily="34" charset="0"/>
              </a:rPr>
              <a:t>A high level overview of some of the programmes currently being offered by some of our Skillnet Business Networks;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effectLst/>
                <a:latin typeface="Aptos" panose="020B0004020202020204" pitchFamily="34" charset="0"/>
                <a:ea typeface="Aptos" panose="020B0004020202020204" pitchFamily="34" charset="0"/>
                <a:cs typeface="Aptos" panose="020B0004020202020204" pitchFamily="34" charset="0"/>
              </a:rPr>
              <a:t>Include a focus here on the emerging trend in Sports Analytics Technology Ireland Digital have partnered with TU Dublin offering both Post Graduate and Masters in Sports Analytics, Technology and Innovation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effectLst/>
              <a:latin typeface="Aptos" panose="020B0004020202020204" pitchFamily="34" charset="0"/>
              <a:ea typeface="Aptos" panose="020B0004020202020204" pitchFamily="34" charset="0"/>
              <a:cs typeface="Aptos" panose="020B00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effectLst/>
                <a:latin typeface="Aptos" panose="020B0004020202020204" pitchFamily="34" charset="0"/>
                <a:ea typeface="Aptos" panose="020B0004020202020204" pitchFamily="34" charset="0"/>
                <a:cs typeface="Aptos" panose="020B0004020202020204" pitchFamily="34" charset="0"/>
              </a:rPr>
              <a:t>Technology Ireland ICT have the much in demand certificate in Foundations of AI. And I know t</a:t>
            </a:r>
            <a:r>
              <a:rPr lang="en-IE" sz="1800" dirty="0">
                <a:effectLst/>
                <a:latin typeface="Aptos" panose="020B0004020202020204" pitchFamily="34" charset="0"/>
                <a:ea typeface="Aptos" panose="020B0004020202020204" pitchFamily="34" charset="0"/>
                <a:cs typeface="Aptos" panose="020B0004020202020204" pitchFamily="34" charset="0"/>
              </a:rPr>
              <a:t>hey also have a partnership with TUS and LM Ericsson where for over a decade we have been bringing new software engineering talent into the region and the value that brings in support of the surrounding areas/community etc. </a:t>
            </a:r>
            <a:r>
              <a:rPr lang="en-IE" sz="18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This engagement</a:t>
            </a:r>
            <a:r>
              <a:rPr lang="en-IE" sz="1800" dirty="0">
                <a:effectLst/>
                <a:latin typeface="Aptos" panose="020B0004020202020204" pitchFamily="34" charset="0"/>
                <a:ea typeface="Aptos" panose="020B0004020202020204" pitchFamily="34" charset="0"/>
                <a:cs typeface="Aptos" panose="020B0004020202020204" pitchFamily="34" charset="0"/>
              </a:rPr>
              <a:t> starts with the Skillnet Ireland-supported Level 8 Certificate in Software Engineering and leads to a Level 9 Masters in Software Engineering.  It is free and on successful completion, participants are employed in the LM Ericsson Corn-A-Maddy Campus.</a:t>
            </a:r>
          </a:p>
          <a:p>
            <a:endParaRPr lang="en-IE" dirty="0"/>
          </a:p>
          <a:p>
            <a:r>
              <a:rPr lang="en-IE" dirty="0"/>
              <a:t>ITAG based in Galway also have a Post Graduate </a:t>
            </a:r>
            <a:r>
              <a:rPr lang="en-IE" dirty="0" err="1"/>
              <a:t>Dipolma</a:t>
            </a:r>
            <a:r>
              <a:rPr lang="en-IE" dirty="0"/>
              <a:t> in Artificial Intelligence with University of Galway. </a:t>
            </a:r>
          </a:p>
          <a:p>
            <a:endParaRPr lang="en-IE" dirty="0"/>
          </a:p>
          <a:p>
            <a:r>
              <a:rPr lang="en-IE" dirty="0"/>
              <a:t>Most of these programmes I am mentioning today are hybrid blended delivery which make them accessible to many.</a:t>
            </a:r>
          </a:p>
        </p:txBody>
      </p:sp>
      <p:sp>
        <p:nvSpPr>
          <p:cNvPr id="4" name="Slide Number Placeholder 3"/>
          <p:cNvSpPr>
            <a:spLocks noGrp="1"/>
          </p:cNvSpPr>
          <p:nvPr>
            <p:ph type="sldNum" sz="quarter" idx="5"/>
          </p:nvPr>
        </p:nvSpPr>
        <p:spPr/>
        <p:txBody>
          <a:bodyPr/>
          <a:lstStyle/>
          <a:p>
            <a:fld id="{580B7FA6-AE7A-4C88-9CCD-BC0FF591C189}" type="slidenum">
              <a:rPr lang="en-IE" smtClean="0"/>
              <a:t>7</a:t>
            </a:fld>
            <a:endParaRPr lang="en-IE"/>
          </a:p>
        </p:txBody>
      </p:sp>
    </p:spTree>
    <p:extLst>
      <p:ext uri="{BB962C8B-B14F-4D97-AF65-F5344CB8AC3E}">
        <p14:creationId xmlns:p14="http://schemas.microsoft.com/office/powerpoint/2010/main" val="6537694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Again I know we have a variety of industries here today so again to give a sense of the span we have MIDAS the semiconductor Industry. Creative and Cultural Industries with FX for Film and TV with </a:t>
            </a:r>
            <a:r>
              <a:rPr lang="en-IE" dirty="0" err="1"/>
              <a:t>TUShannon</a:t>
            </a:r>
            <a:r>
              <a:rPr lang="en-IE" dirty="0"/>
              <a:t> – this is an industry which has gone from strength to strength over the last number of years thanks to technology, subscription tv, our talented workforce and the beautiful Irish landscape making it a go-to destination for filming and production.</a:t>
            </a:r>
          </a:p>
          <a:p>
            <a:endParaRPr lang="en-IE" dirty="0"/>
          </a:p>
          <a:p>
            <a:r>
              <a:rPr lang="en-IE" dirty="0"/>
              <a:t> As well as offerings which include IT leadership and Change Management programmes which are applicable to many businesses even if you are not directly a technology organisation. </a:t>
            </a:r>
          </a:p>
          <a:p>
            <a:endParaRPr lang="en-IE" dirty="0"/>
          </a:p>
        </p:txBody>
      </p:sp>
      <p:sp>
        <p:nvSpPr>
          <p:cNvPr id="4" name="Slide Number Placeholder 3"/>
          <p:cNvSpPr>
            <a:spLocks noGrp="1"/>
          </p:cNvSpPr>
          <p:nvPr>
            <p:ph type="sldNum" sz="quarter" idx="5"/>
          </p:nvPr>
        </p:nvSpPr>
        <p:spPr/>
        <p:txBody>
          <a:bodyPr/>
          <a:lstStyle/>
          <a:p>
            <a:fld id="{580B7FA6-AE7A-4C88-9CCD-BC0FF591C189}" type="slidenum">
              <a:rPr lang="en-IE" smtClean="0"/>
              <a:t>8</a:t>
            </a:fld>
            <a:endParaRPr lang="en-IE"/>
          </a:p>
        </p:txBody>
      </p:sp>
    </p:spTree>
    <p:extLst>
      <p:ext uri="{BB962C8B-B14F-4D97-AF65-F5344CB8AC3E}">
        <p14:creationId xmlns:p14="http://schemas.microsoft.com/office/powerpoint/2010/main" val="3956715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Skillnet Ireland Networks are not just training, we aim to support businesses in various ways which also include events, and conferences for Businesses Networking and knowledge sharing.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I have just selected one sample here which is actually taking place today in Cork. </a:t>
            </a:r>
          </a:p>
          <a:p>
            <a:pPr marL="0" marR="0" lvl="0" indent="0" algn="l" defTabSz="914400" rtl="0" eaLnBrk="1" fontAlgn="auto" latinLnBrk="0" hangingPunct="1">
              <a:lnSpc>
                <a:spcPct val="100000"/>
              </a:lnSpc>
              <a:spcBef>
                <a:spcPts val="0"/>
              </a:spcBef>
              <a:spcAft>
                <a:spcPts val="0"/>
              </a:spcAft>
              <a:buClrTx/>
              <a:buSzTx/>
              <a:buFontTx/>
              <a:buNone/>
              <a:tabLst/>
              <a:defRPr/>
            </a:pPr>
            <a:r>
              <a:rPr lang="en-IE" dirty="0"/>
              <a:t>However, Technology Ireland ICT Skillnet have also started hosting a range of </a:t>
            </a:r>
            <a:r>
              <a:rPr lang="en-IE" sz="1200" dirty="0">
                <a:effectLst/>
                <a:latin typeface="Aptos" panose="020B0004020202020204" pitchFamily="34" charset="0"/>
                <a:ea typeface="Aptos" panose="020B0004020202020204" pitchFamily="34" charset="0"/>
                <a:cs typeface="Aptos" panose="020B0004020202020204" pitchFamily="34" charset="0"/>
              </a:rPr>
              <a:t>'free to attend' events around the country including our </a:t>
            </a:r>
            <a:r>
              <a:rPr lang="en-IE" sz="1200" u="sng" dirty="0" err="1">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techBREW</a:t>
            </a:r>
            <a:r>
              <a:rPr lang="en-IE" sz="1200" u="sng" dirty="0">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 and </a:t>
            </a:r>
            <a:r>
              <a:rPr lang="en-IE" sz="1200" u="sng" dirty="0" err="1">
                <a:solidFill>
                  <a:srgbClr val="0000FF"/>
                </a:solidFill>
                <a:effectLst/>
                <a:latin typeface="Aptos" panose="020B0004020202020204" pitchFamily="34" charset="0"/>
                <a:ea typeface="Aptos" panose="020B0004020202020204" pitchFamily="34" charset="0"/>
                <a:cs typeface="Aptos" panose="020B0004020202020204" pitchFamily="34" charset="0"/>
                <a:hlinkClick r:id="rId3"/>
              </a:rPr>
              <a:t>techBREK</a:t>
            </a:r>
            <a:r>
              <a:rPr lang="en-IE" sz="1200" dirty="0">
                <a:effectLst/>
                <a:latin typeface="Aptos" panose="020B0004020202020204" pitchFamily="34" charset="0"/>
                <a:ea typeface="Aptos" panose="020B0004020202020204" pitchFamily="34" charset="0"/>
                <a:cs typeface="Aptos" panose="020B0004020202020204" pitchFamily="34" charset="0"/>
              </a:rPr>
              <a:t> series which, along with excellent speakers, are a great way for businesses to network and share knowledge. Register for their newsletter and you will be kept up to date with any events and training opportunities. </a:t>
            </a:r>
          </a:p>
          <a:p>
            <a:endParaRPr lang="en-IE" dirty="0"/>
          </a:p>
        </p:txBody>
      </p:sp>
      <p:sp>
        <p:nvSpPr>
          <p:cNvPr id="4" name="Slide Number Placeholder 3"/>
          <p:cNvSpPr>
            <a:spLocks noGrp="1"/>
          </p:cNvSpPr>
          <p:nvPr>
            <p:ph type="sldNum" sz="quarter" idx="5"/>
          </p:nvPr>
        </p:nvSpPr>
        <p:spPr/>
        <p:txBody>
          <a:bodyPr/>
          <a:lstStyle/>
          <a:p>
            <a:fld id="{580B7FA6-AE7A-4C88-9CCD-BC0FF591C189}" type="slidenum">
              <a:rPr lang="en-IE" smtClean="0"/>
              <a:t>9</a:t>
            </a:fld>
            <a:endParaRPr lang="en-IE"/>
          </a:p>
        </p:txBody>
      </p:sp>
    </p:spTree>
    <p:extLst>
      <p:ext uri="{BB962C8B-B14F-4D97-AF65-F5344CB8AC3E}">
        <p14:creationId xmlns:p14="http://schemas.microsoft.com/office/powerpoint/2010/main" val="2007953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66308-5A68-FDE9-8AC2-DD28CD661B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152134AE-CC1A-34F9-1348-C336F0D3F4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192DC7E4-0A04-E6FF-F48C-625BD66D20A1}"/>
              </a:ext>
            </a:extLst>
          </p:cNvPr>
          <p:cNvSpPr>
            <a:spLocks noGrp="1"/>
          </p:cNvSpPr>
          <p:nvPr>
            <p:ph type="dt" sz="half" idx="10"/>
          </p:nvPr>
        </p:nvSpPr>
        <p:spPr/>
        <p:txBody>
          <a:bodyPr/>
          <a:lstStyle/>
          <a:p>
            <a:fld id="{7C5189D7-B504-4D95-89AE-8E8CED3852D4}" type="datetimeFigureOut">
              <a:rPr lang="en-IE" smtClean="0"/>
              <a:t>07/03/2025</a:t>
            </a:fld>
            <a:endParaRPr lang="en-IE"/>
          </a:p>
        </p:txBody>
      </p:sp>
      <p:sp>
        <p:nvSpPr>
          <p:cNvPr id="5" name="Footer Placeholder 4">
            <a:extLst>
              <a:ext uri="{FF2B5EF4-FFF2-40B4-BE49-F238E27FC236}">
                <a16:creationId xmlns:a16="http://schemas.microsoft.com/office/drawing/2014/main" id="{16E65160-5CF5-58C2-BA14-7401E71E8A6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33C05132-519B-684C-2A8E-9651F66AA66E}"/>
              </a:ext>
            </a:extLst>
          </p:cNvPr>
          <p:cNvSpPr>
            <a:spLocks noGrp="1"/>
          </p:cNvSpPr>
          <p:nvPr>
            <p:ph type="sldNum" sz="quarter" idx="12"/>
          </p:nvPr>
        </p:nvSpPr>
        <p:spPr/>
        <p:txBody>
          <a:bodyPr/>
          <a:lstStyle/>
          <a:p>
            <a:fld id="{A777E56A-6F10-44FC-9896-11E7972203EC}" type="slidenum">
              <a:rPr lang="en-IE" smtClean="0"/>
              <a:t>‹#›</a:t>
            </a:fld>
            <a:endParaRPr lang="en-IE"/>
          </a:p>
        </p:txBody>
      </p:sp>
    </p:spTree>
    <p:extLst>
      <p:ext uri="{BB962C8B-B14F-4D97-AF65-F5344CB8AC3E}">
        <p14:creationId xmlns:p14="http://schemas.microsoft.com/office/powerpoint/2010/main" val="37558280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BE6B9D-9585-6354-E06F-AEBB1D0DE915}"/>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33B1CECA-278A-47EA-F5CB-53FAE8E4C23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FE9CDC6F-90D7-D946-5425-AC91B4BB15DB}"/>
              </a:ext>
            </a:extLst>
          </p:cNvPr>
          <p:cNvSpPr>
            <a:spLocks noGrp="1"/>
          </p:cNvSpPr>
          <p:nvPr>
            <p:ph type="dt" sz="half" idx="10"/>
          </p:nvPr>
        </p:nvSpPr>
        <p:spPr/>
        <p:txBody>
          <a:bodyPr/>
          <a:lstStyle/>
          <a:p>
            <a:fld id="{7C5189D7-B504-4D95-89AE-8E8CED3852D4}" type="datetimeFigureOut">
              <a:rPr lang="en-IE" smtClean="0"/>
              <a:t>07/03/2025</a:t>
            </a:fld>
            <a:endParaRPr lang="en-IE"/>
          </a:p>
        </p:txBody>
      </p:sp>
      <p:sp>
        <p:nvSpPr>
          <p:cNvPr id="5" name="Footer Placeholder 4">
            <a:extLst>
              <a:ext uri="{FF2B5EF4-FFF2-40B4-BE49-F238E27FC236}">
                <a16:creationId xmlns:a16="http://schemas.microsoft.com/office/drawing/2014/main" id="{46783CEA-9F80-8CF7-2B9E-B0259033FB54}"/>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6C1EBC2-393F-EEC6-AD1C-63B312FF0B4F}"/>
              </a:ext>
            </a:extLst>
          </p:cNvPr>
          <p:cNvSpPr>
            <a:spLocks noGrp="1"/>
          </p:cNvSpPr>
          <p:nvPr>
            <p:ph type="sldNum" sz="quarter" idx="12"/>
          </p:nvPr>
        </p:nvSpPr>
        <p:spPr/>
        <p:txBody>
          <a:bodyPr/>
          <a:lstStyle/>
          <a:p>
            <a:fld id="{A777E56A-6F10-44FC-9896-11E7972203EC}" type="slidenum">
              <a:rPr lang="en-IE" smtClean="0"/>
              <a:t>‹#›</a:t>
            </a:fld>
            <a:endParaRPr lang="en-IE"/>
          </a:p>
        </p:txBody>
      </p:sp>
    </p:spTree>
    <p:extLst>
      <p:ext uri="{BB962C8B-B14F-4D97-AF65-F5344CB8AC3E}">
        <p14:creationId xmlns:p14="http://schemas.microsoft.com/office/powerpoint/2010/main" val="2031267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8979478-E323-41CD-569A-1B96EF8B09C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1CC053B2-6E56-2AB5-5254-E3B98D38B8C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32285426-42A7-ABCF-54AE-CE9ED8850A04}"/>
              </a:ext>
            </a:extLst>
          </p:cNvPr>
          <p:cNvSpPr>
            <a:spLocks noGrp="1"/>
          </p:cNvSpPr>
          <p:nvPr>
            <p:ph type="dt" sz="half" idx="10"/>
          </p:nvPr>
        </p:nvSpPr>
        <p:spPr/>
        <p:txBody>
          <a:bodyPr/>
          <a:lstStyle/>
          <a:p>
            <a:fld id="{7C5189D7-B504-4D95-89AE-8E8CED3852D4}" type="datetimeFigureOut">
              <a:rPr lang="en-IE" smtClean="0"/>
              <a:t>07/03/2025</a:t>
            </a:fld>
            <a:endParaRPr lang="en-IE"/>
          </a:p>
        </p:txBody>
      </p:sp>
      <p:sp>
        <p:nvSpPr>
          <p:cNvPr id="5" name="Footer Placeholder 4">
            <a:extLst>
              <a:ext uri="{FF2B5EF4-FFF2-40B4-BE49-F238E27FC236}">
                <a16:creationId xmlns:a16="http://schemas.microsoft.com/office/drawing/2014/main" id="{FB28AD8A-4127-794D-08AE-79C73AD034E3}"/>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3774D00-1422-0E80-12A1-DC0F87326907}"/>
              </a:ext>
            </a:extLst>
          </p:cNvPr>
          <p:cNvSpPr>
            <a:spLocks noGrp="1"/>
          </p:cNvSpPr>
          <p:nvPr>
            <p:ph type="sldNum" sz="quarter" idx="12"/>
          </p:nvPr>
        </p:nvSpPr>
        <p:spPr/>
        <p:txBody>
          <a:bodyPr/>
          <a:lstStyle/>
          <a:p>
            <a:fld id="{A777E56A-6F10-44FC-9896-11E7972203EC}" type="slidenum">
              <a:rPr lang="en-IE" smtClean="0"/>
              <a:t>‹#›</a:t>
            </a:fld>
            <a:endParaRPr lang="en-IE"/>
          </a:p>
        </p:txBody>
      </p:sp>
    </p:spTree>
    <p:extLst>
      <p:ext uri="{BB962C8B-B14F-4D97-AF65-F5344CB8AC3E}">
        <p14:creationId xmlns:p14="http://schemas.microsoft.com/office/powerpoint/2010/main" val="3618528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2A2DF-DD08-87E9-BF92-FA54DCBEB16D}"/>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B5B02F1B-60DE-6235-25F6-1614E2C3BCD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2F22AC7D-A04A-930D-2921-73FCC5BE6020}"/>
              </a:ext>
            </a:extLst>
          </p:cNvPr>
          <p:cNvSpPr>
            <a:spLocks noGrp="1"/>
          </p:cNvSpPr>
          <p:nvPr>
            <p:ph type="dt" sz="half" idx="10"/>
          </p:nvPr>
        </p:nvSpPr>
        <p:spPr/>
        <p:txBody>
          <a:bodyPr/>
          <a:lstStyle/>
          <a:p>
            <a:fld id="{7C5189D7-B504-4D95-89AE-8E8CED3852D4}" type="datetimeFigureOut">
              <a:rPr lang="en-IE" smtClean="0"/>
              <a:t>07/03/2025</a:t>
            </a:fld>
            <a:endParaRPr lang="en-IE"/>
          </a:p>
        </p:txBody>
      </p:sp>
      <p:sp>
        <p:nvSpPr>
          <p:cNvPr id="5" name="Footer Placeholder 4">
            <a:extLst>
              <a:ext uri="{FF2B5EF4-FFF2-40B4-BE49-F238E27FC236}">
                <a16:creationId xmlns:a16="http://schemas.microsoft.com/office/drawing/2014/main" id="{B38EAF84-7306-7598-2D37-7A368D54E67C}"/>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A496304-41B2-A27E-F85D-A1766B8724E2}"/>
              </a:ext>
            </a:extLst>
          </p:cNvPr>
          <p:cNvSpPr>
            <a:spLocks noGrp="1"/>
          </p:cNvSpPr>
          <p:nvPr>
            <p:ph type="sldNum" sz="quarter" idx="12"/>
          </p:nvPr>
        </p:nvSpPr>
        <p:spPr/>
        <p:txBody>
          <a:bodyPr/>
          <a:lstStyle/>
          <a:p>
            <a:fld id="{A777E56A-6F10-44FC-9896-11E7972203EC}" type="slidenum">
              <a:rPr lang="en-IE" smtClean="0"/>
              <a:t>‹#›</a:t>
            </a:fld>
            <a:endParaRPr lang="en-IE"/>
          </a:p>
        </p:txBody>
      </p:sp>
    </p:spTree>
    <p:extLst>
      <p:ext uri="{BB962C8B-B14F-4D97-AF65-F5344CB8AC3E}">
        <p14:creationId xmlns:p14="http://schemas.microsoft.com/office/powerpoint/2010/main" val="2507649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1D37CE-6CF7-BF97-09F5-A886B9493F2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BBBAA410-AB2B-D3F5-332B-417B16AFA8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B41C3AD-DEA9-D3C2-454A-D02DD9ACB0B4}"/>
              </a:ext>
            </a:extLst>
          </p:cNvPr>
          <p:cNvSpPr>
            <a:spLocks noGrp="1"/>
          </p:cNvSpPr>
          <p:nvPr>
            <p:ph type="dt" sz="half" idx="10"/>
          </p:nvPr>
        </p:nvSpPr>
        <p:spPr/>
        <p:txBody>
          <a:bodyPr/>
          <a:lstStyle/>
          <a:p>
            <a:fld id="{7C5189D7-B504-4D95-89AE-8E8CED3852D4}" type="datetimeFigureOut">
              <a:rPr lang="en-IE" smtClean="0"/>
              <a:t>07/03/2025</a:t>
            </a:fld>
            <a:endParaRPr lang="en-IE"/>
          </a:p>
        </p:txBody>
      </p:sp>
      <p:sp>
        <p:nvSpPr>
          <p:cNvPr id="5" name="Footer Placeholder 4">
            <a:extLst>
              <a:ext uri="{FF2B5EF4-FFF2-40B4-BE49-F238E27FC236}">
                <a16:creationId xmlns:a16="http://schemas.microsoft.com/office/drawing/2014/main" id="{C023AE5A-3B62-FEB5-C6B9-50F539816087}"/>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C1E7C0C-90A6-D923-B54C-EF0AE4C5DF39}"/>
              </a:ext>
            </a:extLst>
          </p:cNvPr>
          <p:cNvSpPr>
            <a:spLocks noGrp="1"/>
          </p:cNvSpPr>
          <p:nvPr>
            <p:ph type="sldNum" sz="quarter" idx="12"/>
          </p:nvPr>
        </p:nvSpPr>
        <p:spPr/>
        <p:txBody>
          <a:bodyPr/>
          <a:lstStyle/>
          <a:p>
            <a:fld id="{A777E56A-6F10-44FC-9896-11E7972203EC}" type="slidenum">
              <a:rPr lang="en-IE" smtClean="0"/>
              <a:t>‹#›</a:t>
            </a:fld>
            <a:endParaRPr lang="en-IE"/>
          </a:p>
        </p:txBody>
      </p:sp>
    </p:spTree>
    <p:extLst>
      <p:ext uri="{BB962C8B-B14F-4D97-AF65-F5344CB8AC3E}">
        <p14:creationId xmlns:p14="http://schemas.microsoft.com/office/powerpoint/2010/main" val="234832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357A3-FD48-8289-C319-C95E5AEA6F12}"/>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E8291F8C-3906-3C93-E2F8-BDD18FEAA8F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D9BB8B6F-8127-8F55-A9FC-FFEE41823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82F38E79-4B2D-0C91-2333-3211972CF95C}"/>
              </a:ext>
            </a:extLst>
          </p:cNvPr>
          <p:cNvSpPr>
            <a:spLocks noGrp="1"/>
          </p:cNvSpPr>
          <p:nvPr>
            <p:ph type="dt" sz="half" idx="10"/>
          </p:nvPr>
        </p:nvSpPr>
        <p:spPr/>
        <p:txBody>
          <a:bodyPr/>
          <a:lstStyle/>
          <a:p>
            <a:fld id="{7C5189D7-B504-4D95-89AE-8E8CED3852D4}" type="datetimeFigureOut">
              <a:rPr lang="en-IE" smtClean="0"/>
              <a:t>07/03/2025</a:t>
            </a:fld>
            <a:endParaRPr lang="en-IE"/>
          </a:p>
        </p:txBody>
      </p:sp>
      <p:sp>
        <p:nvSpPr>
          <p:cNvPr id="6" name="Footer Placeholder 5">
            <a:extLst>
              <a:ext uri="{FF2B5EF4-FFF2-40B4-BE49-F238E27FC236}">
                <a16:creationId xmlns:a16="http://schemas.microsoft.com/office/drawing/2014/main" id="{BCB9497F-E855-553E-DE9B-152A2E9C8DF0}"/>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BF0B94B1-C84C-9BBF-A40D-71DB376EF840}"/>
              </a:ext>
            </a:extLst>
          </p:cNvPr>
          <p:cNvSpPr>
            <a:spLocks noGrp="1"/>
          </p:cNvSpPr>
          <p:nvPr>
            <p:ph type="sldNum" sz="quarter" idx="12"/>
          </p:nvPr>
        </p:nvSpPr>
        <p:spPr/>
        <p:txBody>
          <a:bodyPr/>
          <a:lstStyle/>
          <a:p>
            <a:fld id="{A777E56A-6F10-44FC-9896-11E7972203EC}" type="slidenum">
              <a:rPr lang="en-IE" smtClean="0"/>
              <a:t>‹#›</a:t>
            </a:fld>
            <a:endParaRPr lang="en-IE"/>
          </a:p>
        </p:txBody>
      </p:sp>
    </p:spTree>
    <p:extLst>
      <p:ext uri="{BB962C8B-B14F-4D97-AF65-F5344CB8AC3E}">
        <p14:creationId xmlns:p14="http://schemas.microsoft.com/office/powerpoint/2010/main" val="570975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346FF-7D7A-A42A-A867-B0CBCE514019}"/>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C7E95A95-F65E-5FCB-A07E-A65EFEAE73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F3D94E2-FDF3-2B8C-C2A4-F53F92D163F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0726352C-DDE4-5669-1B89-A784FE2FB42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4774E6-8214-3BF1-624B-0AC8B54844D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6C1F7026-279D-5F6C-9C3E-F6D295764BCE}"/>
              </a:ext>
            </a:extLst>
          </p:cNvPr>
          <p:cNvSpPr>
            <a:spLocks noGrp="1"/>
          </p:cNvSpPr>
          <p:nvPr>
            <p:ph type="dt" sz="half" idx="10"/>
          </p:nvPr>
        </p:nvSpPr>
        <p:spPr/>
        <p:txBody>
          <a:bodyPr/>
          <a:lstStyle/>
          <a:p>
            <a:fld id="{7C5189D7-B504-4D95-89AE-8E8CED3852D4}" type="datetimeFigureOut">
              <a:rPr lang="en-IE" smtClean="0"/>
              <a:t>07/03/2025</a:t>
            </a:fld>
            <a:endParaRPr lang="en-IE"/>
          </a:p>
        </p:txBody>
      </p:sp>
      <p:sp>
        <p:nvSpPr>
          <p:cNvPr id="8" name="Footer Placeholder 7">
            <a:extLst>
              <a:ext uri="{FF2B5EF4-FFF2-40B4-BE49-F238E27FC236}">
                <a16:creationId xmlns:a16="http://schemas.microsoft.com/office/drawing/2014/main" id="{848F1C56-7216-BC55-E19D-F48FFA520CB2}"/>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EA9CBCA9-83AC-65FB-94A9-10D3787ECF50}"/>
              </a:ext>
            </a:extLst>
          </p:cNvPr>
          <p:cNvSpPr>
            <a:spLocks noGrp="1"/>
          </p:cNvSpPr>
          <p:nvPr>
            <p:ph type="sldNum" sz="quarter" idx="12"/>
          </p:nvPr>
        </p:nvSpPr>
        <p:spPr/>
        <p:txBody>
          <a:bodyPr/>
          <a:lstStyle/>
          <a:p>
            <a:fld id="{A777E56A-6F10-44FC-9896-11E7972203EC}" type="slidenum">
              <a:rPr lang="en-IE" smtClean="0"/>
              <a:t>‹#›</a:t>
            </a:fld>
            <a:endParaRPr lang="en-IE"/>
          </a:p>
        </p:txBody>
      </p:sp>
    </p:spTree>
    <p:extLst>
      <p:ext uri="{BB962C8B-B14F-4D97-AF65-F5344CB8AC3E}">
        <p14:creationId xmlns:p14="http://schemas.microsoft.com/office/powerpoint/2010/main" val="1452551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9CCF2-5077-87AE-A0E6-34DA7A5E2551}"/>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436CB344-4D52-9DC2-2CC0-89721BADE5B0}"/>
              </a:ext>
            </a:extLst>
          </p:cNvPr>
          <p:cNvSpPr>
            <a:spLocks noGrp="1"/>
          </p:cNvSpPr>
          <p:nvPr>
            <p:ph type="dt" sz="half" idx="10"/>
          </p:nvPr>
        </p:nvSpPr>
        <p:spPr/>
        <p:txBody>
          <a:bodyPr/>
          <a:lstStyle/>
          <a:p>
            <a:fld id="{7C5189D7-B504-4D95-89AE-8E8CED3852D4}" type="datetimeFigureOut">
              <a:rPr lang="en-IE" smtClean="0"/>
              <a:t>07/03/2025</a:t>
            </a:fld>
            <a:endParaRPr lang="en-IE"/>
          </a:p>
        </p:txBody>
      </p:sp>
      <p:sp>
        <p:nvSpPr>
          <p:cNvPr id="4" name="Footer Placeholder 3">
            <a:extLst>
              <a:ext uri="{FF2B5EF4-FFF2-40B4-BE49-F238E27FC236}">
                <a16:creationId xmlns:a16="http://schemas.microsoft.com/office/drawing/2014/main" id="{D5365D35-10E6-BF72-99C7-CDEDE71CA283}"/>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E0AD3768-31D5-7D5D-36F7-DDD29D27FE2A}"/>
              </a:ext>
            </a:extLst>
          </p:cNvPr>
          <p:cNvSpPr>
            <a:spLocks noGrp="1"/>
          </p:cNvSpPr>
          <p:nvPr>
            <p:ph type="sldNum" sz="quarter" idx="12"/>
          </p:nvPr>
        </p:nvSpPr>
        <p:spPr/>
        <p:txBody>
          <a:bodyPr/>
          <a:lstStyle/>
          <a:p>
            <a:fld id="{A777E56A-6F10-44FC-9896-11E7972203EC}" type="slidenum">
              <a:rPr lang="en-IE" smtClean="0"/>
              <a:t>‹#›</a:t>
            </a:fld>
            <a:endParaRPr lang="en-IE"/>
          </a:p>
        </p:txBody>
      </p:sp>
    </p:spTree>
    <p:extLst>
      <p:ext uri="{BB962C8B-B14F-4D97-AF65-F5344CB8AC3E}">
        <p14:creationId xmlns:p14="http://schemas.microsoft.com/office/powerpoint/2010/main" val="1061682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C9153-06CB-68DB-FC62-E5BADB7E3963}"/>
              </a:ext>
            </a:extLst>
          </p:cNvPr>
          <p:cNvSpPr>
            <a:spLocks noGrp="1"/>
          </p:cNvSpPr>
          <p:nvPr>
            <p:ph type="dt" sz="half" idx="10"/>
          </p:nvPr>
        </p:nvSpPr>
        <p:spPr/>
        <p:txBody>
          <a:bodyPr/>
          <a:lstStyle/>
          <a:p>
            <a:fld id="{7C5189D7-B504-4D95-89AE-8E8CED3852D4}" type="datetimeFigureOut">
              <a:rPr lang="en-IE" smtClean="0"/>
              <a:t>07/03/2025</a:t>
            </a:fld>
            <a:endParaRPr lang="en-IE"/>
          </a:p>
        </p:txBody>
      </p:sp>
      <p:sp>
        <p:nvSpPr>
          <p:cNvPr id="3" name="Footer Placeholder 2">
            <a:extLst>
              <a:ext uri="{FF2B5EF4-FFF2-40B4-BE49-F238E27FC236}">
                <a16:creationId xmlns:a16="http://schemas.microsoft.com/office/drawing/2014/main" id="{10C8F482-C1B3-EBFD-B3F2-AB23A8761C08}"/>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20011F39-03D7-50D1-20BA-C7C0502D0C9C}"/>
              </a:ext>
            </a:extLst>
          </p:cNvPr>
          <p:cNvSpPr>
            <a:spLocks noGrp="1"/>
          </p:cNvSpPr>
          <p:nvPr>
            <p:ph type="sldNum" sz="quarter" idx="12"/>
          </p:nvPr>
        </p:nvSpPr>
        <p:spPr/>
        <p:txBody>
          <a:bodyPr/>
          <a:lstStyle/>
          <a:p>
            <a:fld id="{A777E56A-6F10-44FC-9896-11E7972203EC}" type="slidenum">
              <a:rPr lang="en-IE" smtClean="0"/>
              <a:t>‹#›</a:t>
            </a:fld>
            <a:endParaRPr lang="en-IE"/>
          </a:p>
        </p:txBody>
      </p:sp>
    </p:spTree>
    <p:extLst>
      <p:ext uri="{BB962C8B-B14F-4D97-AF65-F5344CB8AC3E}">
        <p14:creationId xmlns:p14="http://schemas.microsoft.com/office/powerpoint/2010/main" val="3506857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77C60F-55B6-1159-8545-1F11419FD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E7833DCF-E297-4C33-161A-A8005CE4FA1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A2C124A7-DC2F-62DB-1670-4B73C600647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D57775-30DD-9126-31BF-DCF9870F6148}"/>
              </a:ext>
            </a:extLst>
          </p:cNvPr>
          <p:cNvSpPr>
            <a:spLocks noGrp="1"/>
          </p:cNvSpPr>
          <p:nvPr>
            <p:ph type="dt" sz="half" idx="10"/>
          </p:nvPr>
        </p:nvSpPr>
        <p:spPr/>
        <p:txBody>
          <a:bodyPr/>
          <a:lstStyle/>
          <a:p>
            <a:fld id="{7C5189D7-B504-4D95-89AE-8E8CED3852D4}" type="datetimeFigureOut">
              <a:rPr lang="en-IE" smtClean="0"/>
              <a:t>07/03/2025</a:t>
            </a:fld>
            <a:endParaRPr lang="en-IE"/>
          </a:p>
        </p:txBody>
      </p:sp>
      <p:sp>
        <p:nvSpPr>
          <p:cNvPr id="6" name="Footer Placeholder 5">
            <a:extLst>
              <a:ext uri="{FF2B5EF4-FFF2-40B4-BE49-F238E27FC236}">
                <a16:creationId xmlns:a16="http://schemas.microsoft.com/office/drawing/2014/main" id="{BF6695E7-7593-16BE-8C11-749D9461CCB3}"/>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81B9B68E-67D4-EE72-F827-81DA17F3CF3A}"/>
              </a:ext>
            </a:extLst>
          </p:cNvPr>
          <p:cNvSpPr>
            <a:spLocks noGrp="1"/>
          </p:cNvSpPr>
          <p:nvPr>
            <p:ph type="sldNum" sz="quarter" idx="12"/>
          </p:nvPr>
        </p:nvSpPr>
        <p:spPr/>
        <p:txBody>
          <a:bodyPr/>
          <a:lstStyle/>
          <a:p>
            <a:fld id="{A777E56A-6F10-44FC-9896-11E7972203EC}" type="slidenum">
              <a:rPr lang="en-IE" smtClean="0"/>
              <a:t>‹#›</a:t>
            </a:fld>
            <a:endParaRPr lang="en-IE"/>
          </a:p>
        </p:txBody>
      </p:sp>
    </p:spTree>
    <p:extLst>
      <p:ext uri="{BB962C8B-B14F-4D97-AF65-F5344CB8AC3E}">
        <p14:creationId xmlns:p14="http://schemas.microsoft.com/office/powerpoint/2010/main" val="809464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56F8D-AC10-B535-6E58-B9285F2D8AA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72B3C312-8EEE-E3C9-12DF-375656DA645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79FCEB33-07C1-6DE0-027B-D39CD58DE7C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08584E9-AEE3-DFFE-7B12-036F327DD448}"/>
              </a:ext>
            </a:extLst>
          </p:cNvPr>
          <p:cNvSpPr>
            <a:spLocks noGrp="1"/>
          </p:cNvSpPr>
          <p:nvPr>
            <p:ph type="dt" sz="half" idx="10"/>
          </p:nvPr>
        </p:nvSpPr>
        <p:spPr/>
        <p:txBody>
          <a:bodyPr/>
          <a:lstStyle/>
          <a:p>
            <a:fld id="{7C5189D7-B504-4D95-89AE-8E8CED3852D4}" type="datetimeFigureOut">
              <a:rPr lang="en-IE" smtClean="0"/>
              <a:t>07/03/2025</a:t>
            </a:fld>
            <a:endParaRPr lang="en-IE"/>
          </a:p>
        </p:txBody>
      </p:sp>
      <p:sp>
        <p:nvSpPr>
          <p:cNvPr id="6" name="Footer Placeholder 5">
            <a:extLst>
              <a:ext uri="{FF2B5EF4-FFF2-40B4-BE49-F238E27FC236}">
                <a16:creationId xmlns:a16="http://schemas.microsoft.com/office/drawing/2014/main" id="{36F72408-CE11-FD0B-878B-03A1E5AFEF2D}"/>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230A33E3-E411-1501-7DA7-14A79CFDD26A}"/>
              </a:ext>
            </a:extLst>
          </p:cNvPr>
          <p:cNvSpPr>
            <a:spLocks noGrp="1"/>
          </p:cNvSpPr>
          <p:nvPr>
            <p:ph type="sldNum" sz="quarter" idx="12"/>
          </p:nvPr>
        </p:nvSpPr>
        <p:spPr/>
        <p:txBody>
          <a:bodyPr/>
          <a:lstStyle/>
          <a:p>
            <a:fld id="{A777E56A-6F10-44FC-9896-11E7972203EC}" type="slidenum">
              <a:rPr lang="en-IE" smtClean="0"/>
              <a:t>‹#›</a:t>
            </a:fld>
            <a:endParaRPr lang="en-IE"/>
          </a:p>
        </p:txBody>
      </p:sp>
    </p:spTree>
    <p:extLst>
      <p:ext uri="{BB962C8B-B14F-4D97-AF65-F5344CB8AC3E}">
        <p14:creationId xmlns:p14="http://schemas.microsoft.com/office/powerpoint/2010/main" val="7730031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D2B38DA-C3A1-0D3F-B344-2A00BF8678A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E5A311F2-1C07-9AEC-92D3-291EABF3A9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14587F9F-F340-784D-98DF-387C44F6A4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C5189D7-B504-4D95-89AE-8E8CED3852D4}" type="datetimeFigureOut">
              <a:rPr lang="en-IE" smtClean="0"/>
              <a:t>07/03/2025</a:t>
            </a:fld>
            <a:endParaRPr lang="en-IE"/>
          </a:p>
        </p:txBody>
      </p:sp>
      <p:sp>
        <p:nvSpPr>
          <p:cNvPr id="5" name="Footer Placeholder 4">
            <a:extLst>
              <a:ext uri="{FF2B5EF4-FFF2-40B4-BE49-F238E27FC236}">
                <a16:creationId xmlns:a16="http://schemas.microsoft.com/office/drawing/2014/main" id="{69A3020D-00BF-41EE-3102-FE5F5E2186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IE"/>
          </a:p>
        </p:txBody>
      </p:sp>
      <p:sp>
        <p:nvSpPr>
          <p:cNvPr id="6" name="Slide Number Placeholder 5">
            <a:extLst>
              <a:ext uri="{FF2B5EF4-FFF2-40B4-BE49-F238E27FC236}">
                <a16:creationId xmlns:a16="http://schemas.microsoft.com/office/drawing/2014/main" id="{E9E33CBF-5741-F3F0-6171-F36BC74E45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777E56A-6F10-44FC-9896-11E7972203EC}" type="slidenum">
              <a:rPr lang="en-IE" smtClean="0"/>
              <a:t>‹#›</a:t>
            </a:fld>
            <a:endParaRPr lang="en-IE"/>
          </a:p>
        </p:txBody>
      </p:sp>
    </p:spTree>
    <p:extLst>
      <p:ext uri="{BB962C8B-B14F-4D97-AF65-F5344CB8AC3E}">
        <p14:creationId xmlns:p14="http://schemas.microsoft.com/office/powerpoint/2010/main" val="33701899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1.png"/><Relationship Id="rId4"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6.JPG"/><Relationship Id="rId5" Type="http://schemas.openxmlformats.org/officeDocument/2006/relationships/image" Target="../media/image15.jpe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jp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2859877-4466-1E48-9A5A-6AE1EB45EE3B}"/>
              </a:ext>
            </a:extLst>
          </p:cNvPr>
          <p:cNvGrpSpPr/>
          <p:nvPr/>
        </p:nvGrpSpPr>
        <p:grpSpPr>
          <a:xfrm>
            <a:off x="126527" y="5890097"/>
            <a:ext cx="12065474" cy="967903"/>
            <a:chOff x="126527" y="5890097"/>
            <a:chExt cx="12065474" cy="967903"/>
          </a:xfrm>
        </p:grpSpPr>
        <p:pic>
          <p:nvPicPr>
            <p:cNvPr id="29" name="Picture 28" descr="A black background with white circles&#10;&#10;Description automatically generated">
              <a:extLst>
                <a:ext uri="{FF2B5EF4-FFF2-40B4-BE49-F238E27FC236}">
                  <a16:creationId xmlns:a16="http://schemas.microsoft.com/office/drawing/2014/main" id="{47EC6A7D-D034-000F-BEC3-9CAD5EA5331B}"/>
                </a:ext>
              </a:extLst>
            </p:cNvPr>
            <p:cNvPicPr>
              <a:picLocks noChangeAspect="1"/>
            </p:cNvPicPr>
            <p:nvPr/>
          </p:nvPicPr>
          <p:blipFill>
            <a:blip r:embed="rId3">
              <a:extLst>
                <a:ext uri="{28A0092B-C50C-407E-A947-70E740481C1C}">
                  <a14:useLocalDpi xmlns:a14="http://schemas.microsoft.com/office/drawing/2010/main" val="0"/>
                </a:ext>
              </a:extLst>
            </a:blip>
            <a:srcRect l="67645"/>
            <a:stretch/>
          </p:blipFill>
          <p:spPr>
            <a:xfrm rot="16200000">
              <a:off x="2947750" y="3068874"/>
              <a:ext cx="967903" cy="6610350"/>
            </a:xfrm>
            <a:prstGeom prst="rect">
              <a:avLst/>
            </a:prstGeom>
          </p:spPr>
        </p:pic>
        <p:pic>
          <p:nvPicPr>
            <p:cNvPr id="31" name="Picture 30" descr="A black background with white circles&#10;&#10;Description automatically generated">
              <a:extLst>
                <a:ext uri="{FF2B5EF4-FFF2-40B4-BE49-F238E27FC236}">
                  <a16:creationId xmlns:a16="http://schemas.microsoft.com/office/drawing/2014/main" id="{4403A714-EF59-9A5F-E2B2-1802B1CA25BE}"/>
                </a:ext>
              </a:extLst>
            </p:cNvPr>
            <p:cNvPicPr>
              <a:picLocks noChangeAspect="1"/>
            </p:cNvPicPr>
            <p:nvPr/>
          </p:nvPicPr>
          <p:blipFill>
            <a:blip r:embed="rId3">
              <a:extLst>
                <a:ext uri="{28A0092B-C50C-407E-A947-70E740481C1C}">
                  <a14:useLocalDpi xmlns:a14="http://schemas.microsoft.com/office/drawing/2010/main" val="0"/>
                </a:ext>
              </a:extLst>
            </a:blip>
            <a:srcRect l="67645" b="21009"/>
            <a:stretch/>
          </p:blipFill>
          <p:spPr>
            <a:xfrm rot="16200000">
              <a:off x="9097245" y="3763241"/>
              <a:ext cx="967899" cy="5221613"/>
            </a:xfrm>
            <a:prstGeom prst="rect">
              <a:avLst/>
            </a:prstGeom>
          </p:spPr>
        </p:pic>
      </p:grpSp>
      <p:pic>
        <p:nvPicPr>
          <p:cNvPr id="9" name="Picture 8" descr="A person and person working on a computer&#10;&#10;Description automatically generated">
            <a:extLst>
              <a:ext uri="{FF2B5EF4-FFF2-40B4-BE49-F238E27FC236}">
                <a16:creationId xmlns:a16="http://schemas.microsoft.com/office/drawing/2014/main" id="{DBF085FF-58B0-AE9F-4649-F18124F8EB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grpSp>
        <p:nvGrpSpPr>
          <p:cNvPr id="24" name="Group 23">
            <a:extLst>
              <a:ext uri="{FF2B5EF4-FFF2-40B4-BE49-F238E27FC236}">
                <a16:creationId xmlns:a16="http://schemas.microsoft.com/office/drawing/2014/main" id="{CB61FFAC-F749-BC15-0F6E-A18142CCF69F}"/>
              </a:ext>
            </a:extLst>
          </p:cNvPr>
          <p:cNvGrpSpPr/>
          <p:nvPr/>
        </p:nvGrpSpPr>
        <p:grpSpPr>
          <a:xfrm>
            <a:off x="678358" y="576750"/>
            <a:ext cx="2024121" cy="989570"/>
            <a:chOff x="678358" y="576750"/>
            <a:chExt cx="2024121" cy="989570"/>
          </a:xfrm>
        </p:grpSpPr>
        <p:sp>
          <p:nvSpPr>
            <p:cNvPr id="21" name="Oval 20">
              <a:extLst>
                <a:ext uri="{FF2B5EF4-FFF2-40B4-BE49-F238E27FC236}">
                  <a16:creationId xmlns:a16="http://schemas.microsoft.com/office/drawing/2014/main" id="{163E5DAE-1CEC-B951-1163-5352CB218AD1}"/>
                </a:ext>
              </a:extLst>
            </p:cNvPr>
            <p:cNvSpPr/>
            <p:nvPr/>
          </p:nvSpPr>
          <p:spPr>
            <a:xfrm>
              <a:off x="1746505" y="617647"/>
              <a:ext cx="923544" cy="923544"/>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5" name="Picture 4" descr="A green circle with black text&#10;&#10;Description automatically generated">
              <a:extLst>
                <a:ext uri="{FF2B5EF4-FFF2-40B4-BE49-F238E27FC236}">
                  <a16:creationId xmlns:a16="http://schemas.microsoft.com/office/drawing/2014/main" id="{92310F98-E08B-701E-A119-11F97F03C5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8358" y="576750"/>
              <a:ext cx="2024121" cy="989570"/>
            </a:xfrm>
            <a:prstGeom prst="rect">
              <a:avLst/>
            </a:prstGeom>
          </p:spPr>
        </p:pic>
      </p:grpSp>
      <p:sp>
        <p:nvSpPr>
          <p:cNvPr id="7" name="TextBox 6">
            <a:extLst>
              <a:ext uri="{FF2B5EF4-FFF2-40B4-BE49-F238E27FC236}">
                <a16:creationId xmlns:a16="http://schemas.microsoft.com/office/drawing/2014/main" id="{19142D2E-A34D-D308-9F64-60AB7D615992}"/>
              </a:ext>
            </a:extLst>
          </p:cNvPr>
          <p:cNvSpPr txBox="1"/>
          <p:nvPr/>
        </p:nvSpPr>
        <p:spPr>
          <a:xfrm>
            <a:off x="372681" y="1720840"/>
            <a:ext cx="5262000" cy="3416320"/>
          </a:xfrm>
          <a:prstGeom prst="rect">
            <a:avLst/>
          </a:prstGeom>
          <a:noFill/>
        </p:spPr>
        <p:txBody>
          <a:bodyPr wrap="square" rtlCol="0">
            <a:spAutoFit/>
          </a:bodyPr>
          <a:lstStyle/>
          <a:p>
            <a:r>
              <a:rPr lang="en-GB" sz="5400" b="1" dirty="0">
                <a:solidFill>
                  <a:srgbClr val="002A3A"/>
                </a:solidFill>
                <a:latin typeface="Calibri" panose="020F0502020204030204" pitchFamily="34" charset="0"/>
                <a:ea typeface="Calibri" panose="020F0502020204030204" pitchFamily="34" charset="0"/>
                <a:cs typeface="Calibri" panose="020F0502020204030204" pitchFamily="34" charset="0"/>
              </a:rPr>
              <a:t>Building</a:t>
            </a:r>
          </a:p>
          <a:p>
            <a:r>
              <a:rPr lang="en-GB" sz="5400" b="1" dirty="0">
                <a:solidFill>
                  <a:srgbClr val="002A3A"/>
                </a:solidFill>
                <a:latin typeface="Calibri" panose="020F0502020204030204" pitchFamily="34" charset="0"/>
                <a:ea typeface="Calibri" panose="020F0502020204030204" pitchFamily="34" charset="0"/>
                <a:cs typeface="Calibri" panose="020F0502020204030204" pitchFamily="34" charset="0"/>
              </a:rPr>
              <a:t>Competitiveness</a:t>
            </a:r>
          </a:p>
          <a:p>
            <a:r>
              <a:rPr lang="en-GB" sz="5400" b="1" dirty="0">
                <a:solidFill>
                  <a:srgbClr val="002A3A"/>
                </a:solidFill>
                <a:latin typeface="Calibri" panose="020F0502020204030204" pitchFamily="34" charset="0"/>
                <a:ea typeface="Calibri" panose="020F0502020204030204" pitchFamily="34" charset="0"/>
                <a:cs typeface="Calibri" panose="020F0502020204030204" pitchFamily="34" charset="0"/>
              </a:rPr>
              <a:t>Through </a:t>
            </a:r>
          </a:p>
          <a:p>
            <a:r>
              <a:rPr lang="en-GB" sz="5400" b="1" dirty="0">
                <a:solidFill>
                  <a:srgbClr val="78BF21"/>
                </a:solidFill>
                <a:latin typeface="Calibri" panose="020F0502020204030204" pitchFamily="34" charset="0"/>
                <a:ea typeface="Calibri" panose="020F0502020204030204" pitchFamily="34" charset="0"/>
                <a:cs typeface="Calibri" panose="020F0502020204030204" pitchFamily="34" charset="0"/>
              </a:rPr>
              <a:t>Digital</a:t>
            </a:r>
            <a:r>
              <a:rPr lang="en-GB" sz="5400" b="1" dirty="0">
                <a:solidFill>
                  <a:srgbClr val="002A3A"/>
                </a:solidFill>
                <a:latin typeface="Calibri" panose="020F0502020204030204" pitchFamily="34" charset="0"/>
                <a:ea typeface="Calibri" panose="020F0502020204030204" pitchFamily="34" charset="0"/>
                <a:cs typeface="Calibri" panose="020F0502020204030204" pitchFamily="34" charset="0"/>
              </a:rPr>
              <a:t> </a:t>
            </a:r>
            <a:r>
              <a:rPr lang="en-GB" sz="5400" b="1" dirty="0">
                <a:solidFill>
                  <a:srgbClr val="78BF21"/>
                </a:solidFill>
                <a:latin typeface="Calibri" panose="020F0502020204030204" pitchFamily="34" charset="0"/>
                <a:ea typeface="Calibri" panose="020F0502020204030204" pitchFamily="34" charset="0"/>
                <a:cs typeface="Calibri" panose="020F0502020204030204" pitchFamily="34" charset="0"/>
              </a:rPr>
              <a:t>Skills</a:t>
            </a:r>
          </a:p>
        </p:txBody>
      </p:sp>
      <p:sp>
        <p:nvSpPr>
          <p:cNvPr id="2" name="TextBox 1">
            <a:extLst>
              <a:ext uri="{FF2B5EF4-FFF2-40B4-BE49-F238E27FC236}">
                <a16:creationId xmlns:a16="http://schemas.microsoft.com/office/drawing/2014/main" id="{BA225AD4-8BEA-C69C-06CE-EA67D71B73EF}"/>
              </a:ext>
            </a:extLst>
          </p:cNvPr>
          <p:cNvSpPr txBox="1"/>
          <p:nvPr/>
        </p:nvSpPr>
        <p:spPr>
          <a:xfrm>
            <a:off x="372681" y="5133909"/>
            <a:ext cx="4848932" cy="923330"/>
          </a:xfrm>
          <a:prstGeom prst="rect">
            <a:avLst/>
          </a:prstGeom>
          <a:noFill/>
        </p:spPr>
        <p:txBody>
          <a:bodyPr wrap="square" rtlCol="0">
            <a:spAutoFit/>
          </a:bodyPr>
          <a:lstStyle/>
          <a:p>
            <a:r>
              <a:rPr lang="en-IE" dirty="0">
                <a:solidFill>
                  <a:srgbClr val="002A3A"/>
                </a:solidFill>
              </a:rPr>
              <a:t>Chantelle Lamont </a:t>
            </a:r>
          </a:p>
          <a:p>
            <a:r>
              <a:rPr lang="en-IE" dirty="0">
                <a:solidFill>
                  <a:srgbClr val="002A3A"/>
                </a:solidFill>
              </a:rPr>
              <a:t>Development Advisor, Skillnet Ireland</a:t>
            </a:r>
          </a:p>
          <a:p>
            <a:r>
              <a:rPr lang="en-IE" dirty="0">
                <a:solidFill>
                  <a:srgbClr val="002A3A"/>
                </a:solidFill>
              </a:rPr>
              <a:t>11</a:t>
            </a:r>
            <a:r>
              <a:rPr lang="en-IE" baseline="30000" dirty="0">
                <a:solidFill>
                  <a:srgbClr val="002A3A"/>
                </a:solidFill>
              </a:rPr>
              <a:t>th</a:t>
            </a:r>
            <a:r>
              <a:rPr lang="en-IE" dirty="0">
                <a:solidFill>
                  <a:srgbClr val="002A3A"/>
                </a:solidFill>
              </a:rPr>
              <a:t> March 2025</a:t>
            </a:r>
          </a:p>
        </p:txBody>
      </p:sp>
    </p:spTree>
    <p:extLst>
      <p:ext uri="{BB962C8B-B14F-4D97-AF65-F5344CB8AC3E}">
        <p14:creationId xmlns:p14="http://schemas.microsoft.com/office/powerpoint/2010/main" val="23127425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B12DF37-E4CF-C2D2-87F2-8BD7DE593198}"/>
              </a:ext>
            </a:extLst>
          </p:cNvPr>
          <p:cNvCxnSpPr>
            <a:cxnSpLocks/>
          </p:cNvCxnSpPr>
          <p:nvPr/>
        </p:nvCxnSpPr>
        <p:spPr>
          <a:xfrm>
            <a:off x="328613" y="561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4E05BB5E-751D-0284-ED1D-49799FAEC0B1}"/>
              </a:ext>
            </a:extLst>
          </p:cNvPr>
          <p:cNvCxnSpPr>
            <a:cxnSpLocks/>
          </p:cNvCxnSpPr>
          <p:nvPr/>
        </p:nvCxnSpPr>
        <p:spPr>
          <a:xfrm>
            <a:off x="328613" y="6276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pic>
        <p:nvPicPr>
          <p:cNvPr id="4" name="Picture 3" descr="A green circle with black text&#10;&#10;Description automatically generated">
            <a:extLst>
              <a:ext uri="{FF2B5EF4-FFF2-40B4-BE49-F238E27FC236}">
                <a16:creationId xmlns:a16="http://schemas.microsoft.com/office/drawing/2014/main" id="{F34A36E2-75BC-38E1-8BE8-C614DB4330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3864" y="6399330"/>
            <a:ext cx="701572" cy="342290"/>
          </a:xfrm>
          <a:prstGeom prst="rect">
            <a:avLst/>
          </a:prstGeom>
        </p:spPr>
      </p:pic>
      <p:sp>
        <p:nvSpPr>
          <p:cNvPr id="5" name="TextBox 4">
            <a:extLst>
              <a:ext uri="{FF2B5EF4-FFF2-40B4-BE49-F238E27FC236}">
                <a16:creationId xmlns:a16="http://schemas.microsoft.com/office/drawing/2014/main" id="{77D32EA9-E168-226A-C28C-2A120A1B5B07}"/>
              </a:ext>
            </a:extLst>
          </p:cNvPr>
          <p:cNvSpPr txBox="1"/>
          <p:nvPr/>
        </p:nvSpPr>
        <p:spPr>
          <a:xfrm>
            <a:off x="247650" y="200025"/>
            <a:ext cx="1069524"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3D39EE7-9FBC-6485-A140-CA292C63AAF8}"/>
              </a:ext>
            </a:extLst>
          </p:cNvPr>
          <p:cNvSpPr txBox="1"/>
          <p:nvPr/>
        </p:nvSpPr>
        <p:spPr>
          <a:xfrm>
            <a:off x="10238434" y="200025"/>
            <a:ext cx="1705916"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Business Networks</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FB81960E-3F09-6F1D-5696-62CCCA8D90F6}"/>
              </a:ext>
            </a:extLst>
          </p:cNvPr>
          <p:cNvSpPr txBox="1"/>
          <p:nvPr/>
        </p:nvSpPr>
        <p:spPr>
          <a:xfrm>
            <a:off x="247650" y="2262372"/>
            <a:ext cx="3416757" cy="400110"/>
          </a:xfrm>
          <a:prstGeom prst="rect">
            <a:avLst/>
          </a:prstGeom>
          <a:noFill/>
        </p:spPr>
        <p:txBody>
          <a:bodyPr wrap="square" rtlCol="0">
            <a:spAutoFit/>
          </a:bodyPr>
          <a:lstStyle/>
          <a:p>
            <a:r>
              <a:rPr lang="en-IE" sz="2000" b="1" dirty="0">
                <a:solidFill>
                  <a:srgbClr val="78BF21"/>
                </a:solidFill>
                <a:latin typeface="Calibri" panose="020F0502020204030204" pitchFamily="34" charset="0"/>
                <a:ea typeface="Calibri" panose="020F0502020204030204" pitchFamily="34" charset="0"/>
                <a:cs typeface="Calibri" panose="020F0502020204030204" pitchFamily="34" charset="0"/>
              </a:rPr>
              <a:t>Programmes include:</a:t>
            </a:r>
          </a:p>
        </p:txBody>
      </p:sp>
      <p:sp>
        <p:nvSpPr>
          <p:cNvPr id="9" name="TextBox 8">
            <a:extLst>
              <a:ext uri="{FF2B5EF4-FFF2-40B4-BE49-F238E27FC236}">
                <a16:creationId xmlns:a16="http://schemas.microsoft.com/office/drawing/2014/main" id="{ED34C4BA-DCB3-E568-670E-849808968953}"/>
              </a:ext>
            </a:extLst>
          </p:cNvPr>
          <p:cNvSpPr txBox="1"/>
          <p:nvPr/>
        </p:nvSpPr>
        <p:spPr>
          <a:xfrm>
            <a:off x="236580" y="2756407"/>
            <a:ext cx="5084635" cy="2639441"/>
          </a:xfrm>
          <a:prstGeom prst="rect">
            <a:avLst/>
          </a:prstGeom>
          <a:noFill/>
        </p:spPr>
        <p:txBody>
          <a:bodyPr wrap="square" rtlCol="0">
            <a:spAutoFit/>
          </a:bodyPr>
          <a:lstStyle/>
          <a:p>
            <a:pPr marL="228594" indent="-228594">
              <a:lnSpc>
                <a:spcPct val="150000"/>
              </a:lnSpc>
              <a:buFont typeface="Arial" panose="020B0604020202020204" pitchFamily="34" charset="0"/>
              <a:buChar char="•"/>
            </a:pPr>
            <a:r>
              <a:rPr lang="en-GB" sz="1600" b="1" dirty="0">
                <a:solidFill>
                  <a:srgbClr val="002A3A"/>
                </a:solidFill>
                <a:latin typeface="Calibri" panose="020F0502020204030204" pitchFamily="34" charset="0"/>
                <a:ea typeface="Calibri" panose="020F0502020204030204" pitchFamily="34" charset="0"/>
                <a:cs typeface="Calibri" panose="020F0502020204030204" pitchFamily="34" charset="0"/>
              </a:rPr>
              <a:t>Future in Tech </a:t>
            </a:r>
            <a:r>
              <a:rPr lang="en-GB" sz="1600" b="0" dirty="0">
                <a:solidFill>
                  <a:srgbClr val="002A3A"/>
                </a:solidFill>
                <a:latin typeface="Calibri" panose="020F0502020204030204" pitchFamily="34" charset="0"/>
                <a:ea typeface="Calibri" panose="020F0502020204030204" pitchFamily="34" charset="0"/>
                <a:cs typeface="Calibri" panose="020F0502020204030204" pitchFamily="34" charset="0"/>
              </a:rPr>
              <a:t>– Technology Ireland ICT Skillnet</a:t>
            </a:r>
          </a:p>
          <a:p>
            <a:pPr marL="228594" indent="-228594">
              <a:lnSpc>
                <a:spcPct val="150000"/>
              </a:lnSpc>
              <a:buFont typeface="Arial" panose="020B0604020202020204" pitchFamily="34" charset="0"/>
              <a:buChar char="•"/>
            </a:pPr>
            <a:r>
              <a:rPr lang="en-GB" sz="1600" b="1" dirty="0" err="1">
                <a:solidFill>
                  <a:srgbClr val="002A3A"/>
                </a:solidFill>
                <a:latin typeface="Calibri" panose="020F0502020204030204" pitchFamily="34" charset="0"/>
                <a:ea typeface="Calibri" panose="020F0502020204030204" pitchFamily="34" charset="0"/>
                <a:cs typeface="Calibri" panose="020F0502020204030204" pitchFamily="34" charset="0"/>
              </a:rPr>
              <a:t>Womens</a:t>
            </a:r>
            <a:r>
              <a:rPr lang="en-GB" sz="1600" b="1" dirty="0">
                <a:solidFill>
                  <a:srgbClr val="002A3A"/>
                </a:solidFill>
                <a:latin typeface="Calibri" panose="020F0502020204030204" pitchFamily="34" charset="0"/>
                <a:ea typeface="Calibri" panose="020F0502020204030204" pitchFamily="34" charset="0"/>
                <a:cs typeface="Calibri" panose="020F0502020204030204" pitchFamily="34" charset="0"/>
              </a:rPr>
              <a:t> Reboot </a:t>
            </a:r>
            <a:r>
              <a:rPr lang="en-GB" sz="1600" dirty="0">
                <a:solidFill>
                  <a:srgbClr val="002A3A"/>
                </a:solidFill>
                <a:latin typeface="Calibri" panose="020F0502020204030204" pitchFamily="34" charset="0"/>
                <a:ea typeface="Calibri" panose="020F0502020204030204" pitchFamily="34" charset="0"/>
                <a:cs typeface="Calibri" panose="020F0502020204030204" pitchFamily="34" charset="0"/>
              </a:rPr>
              <a:t>– Technology Ireland Digital Skillnet</a:t>
            </a:r>
          </a:p>
          <a:p>
            <a:pPr marL="228594" indent="-228594">
              <a:lnSpc>
                <a:spcPct val="150000"/>
              </a:lnSpc>
              <a:buFont typeface="Arial" panose="020B0604020202020204" pitchFamily="34" charset="0"/>
              <a:buChar char="•"/>
            </a:pPr>
            <a:r>
              <a:rPr lang="en-GB" sz="1600" b="1" dirty="0">
                <a:solidFill>
                  <a:srgbClr val="002A3A"/>
                </a:solidFill>
                <a:latin typeface="Calibri" panose="020F0502020204030204" pitchFamily="34" charset="0"/>
                <a:ea typeface="Calibri" panose="020F0502020204030204" pitchFamily="34" charset="0"/>
                <a:cs typeface="Calibri" panose="020F0502020204030204" pitchFamily="34" charset="0"/>
              </a:rPr>
              <a:t>Full Stack Software Development Programme </a:t>
            </a:r>
            <a:r>
              <a:rPr lang="en-GB" sz="1600" dirty="0">
                <a:solidFill>
                  <a:srgbClr val="002A3A"/>
                </a:solidFill>
                <a:latin typeface="Calibri" panose="020F0502020204030204" pitchFamily="34" charset="0"/>
                <a:ea typeface="Calibri" panose="020F0502020204030204" pitchFamily="34" charset="0"/>
                <a:cs typeface="Calibri" panose="020F0502020204030204" pitchFamily="34" charset="0"/>
              </a:rPr>
              <a:t>– Tech Industry Alliance Skillnet </a:t>
            </a:r>
          </a:p>
          <a:p>
            <a:pPr marL="228594" indent="-228594">
              <a:lnSpc>
                <a:spcPct val="150000"/>
              </a:lnSpc>
              <a:buFont typeface="Arial" panose="020B0604020202020204" pitchFamily="34" charset="0"/>
              <a:buChar char="•"/>
            </a:pPr>
            <a:r>
              <a:rPr lang="en-GB" sz="1600" b="1" dirty="0">
                <a:solidFill>
                  <a:srgbClr val="002A3A"/>
                </a:solidFill>
                <a:latin typeface="Calibri" panose="020F0502020204030204" pitchFamily="34" charset="0"/>
                <a:ea typeface="Calibri" panose="020F0502020204030204" pitchFamily="34" charset="0"/>
                <a:cs typeface="Calibri" panose="020F0502020204030204" pitchFamily="34" charset="0"/>
              </a:rPr>
              <a:t>Cyber Security Analyst Bootcamp </a:t>
            </a:r>
            <a:r>
              <a:rPr lang="en-GB" sz="1600" dirty="0">
                <a:solidFill>
                  <a:srgbClr val="002A3A"/>
                </a:solidFill>
                <a:latin typeface="Calibri" panose="020F0502020204030204" pitchFamily="34" charset="0"/>
                <a:ea typeface="Calibri" panose="020F0502020204030204" pitchFamily="34" charset="0"/>
                <a:cs typeface="Calibri" panose="020F0502020204030204" pitchFamily="34" charset="0"/>
              </a:rPr>
              <a:t>– ITAG Skillnet</a:t>
            </a:r>
          </a:p>
          <a:p>
            <a:pPr marL="228594" indent="-228594">
              <a:lnSpc>
                <a:spcPct val="150000"/>
              </a:lnSpc>
              <a:buFont typeface="Arial" panose="020B0604020202020204" pitchFamily="34" charset="0"/>
              <a:buChar char="•"/>
            </a:pPr>
            <a:r>
              <a:rPr lang="en-GB" sz="1600" b="1" dirty="0">
                <a:solidFill>
                  <a:srgbClr val="002A3A"/>
                </a:solidFill>
                <a:latin typeface="Calibri" panose="020F0502020204030204" pitchFamily="34" charset="0"/>
                <a:ea typeface="Calibri" panose="020F0502020204030204" pitchFamily="34" charset="0"/>
                <a:cs typeface="Calibri" panose="020F0502020204030204" pitchFamily="34" charset="0"/>
              </a:rPr>
              <a:t>Animation, Games &amp; VFX Traineeship </a:t>
            </a:r>
            <a:r>
              <a:rPr lang="en-GB" sz="1600" dirty="0">
                <a:solidFill>
                  <a:srgbClr val="002A3A"/>
                </a:solidFill>
                <a:latin typeface="Calibri" panose="020F0502020204030204" pitchFamily="34" charset="0"/>
                <a:ea typeface="Calibri" panose="020F0502020204030204" pitchFamily="34" charset="0"/>
                <a:cs typeface="Calibri" panose="020F0502020204030204" pitchFamily="34" charset="0"/>
              </a:rPr>
              <a:t>– Cultural &amp; Creative Industries Skillnet  </a:t>
            </a:r>
          </a:p>
        </p:txBody>
      </p:sp>
      <p:cxnSp>
        <p:nvCxnSpPr>
          <p:cNvPr id="11" name="Straight Connector 10">
            <a:extLst>
              <a:ext uri="{FF2B5EF4-FFF2-40B4-BE49-F238E27FC236}">
                <a16:creationId xmlns:a16="http://schemas.microsoft.com/office/drawing/2014/main" id="{3CC317F7-A457-7DEE-760C-D87E733BA41C}"/>
              </a:ext>
            </a:extLst>
          </p:cNvPr>
          <p:cNvCxnSpPr>
            <a:cxnSpLocks/>
          </p:cNvCxnSpPr>
          <p:nvPr/>
        </p:nvCxnSpPr>
        <p:spPr>
          <a:xfrm>
            <a:off x="5743574" y="1570306"/>
            <a:ext cx="0" cy="4230419"/>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766C132C-AF2D-386D-4595-1967A8B11E35}"/>
              </a:ext>
            </a:extLst>
          </p:cNvPr>
          <p:cNvSpPr txBox="1"/>
          <p:nvPr/>
        </p:nvSpPr>
        <p:spPr>
          <a:xfrm>
            <a:off x="247650" y="748009"/>
            <a:ext cx="4997284" cy="1374735"/>
          </a:xfrm>
          <a:prstGeom prst="rect">
            <a:avLst/>
          </a:prstGeom>
          <a:noFill/>
        </p:spPr>
        <p:txBody>
          <a:bodyPr wrap="square">
            <a:spAutoFit/>
          </a:bodyPr>
          <a:lstStyle/>
          <a:p>
            <a:pPr algn="l">
              <a:lnSpc>
                <a:spcPts val="1950"/>
              </a:lnSpc>
              <a:spcAft>
                <a:spcPts val="2250"/>
              </a:spcAft>
            </a:pPr>
            <a:r>
              <a:rPr lang="en-GB" sz="1800" b="0" i="0" dirty="0">
                <a:solidFill>
                  <a:srgbClr val="002A3A"/>
                </a:solidFill>
                <a:effectLst/>
                <a:latin typeface="Uni Neue"/>
              </a:rPr>
              <a:t>Skills Connect offers free training programmes and enterprise-led job placements to unemployed individuals. This initiative offers individuals the opportunity to develop new skills, build confidence and access practical on-the-job training.  </a:t>
            </a:r>
          </a:p>
        </p:txBody>
      </p:sp>
      <p:sp>
        <p:nvSpPr>
          <p:cNvPr id="23" name="Oval 22">
            <a:extLst>
              <a:ext uri="{FF2B5EF4-FFF2-40B4-BE49-F238E27FC236}">
                <a16:creationId xmlns:a16="http://schemas.microsoft.com/office/drawing/2014/main" id="{F21E018C-A9F1-7699-593B-05DB34FD15A8}"/>
              </a:ext>
            </a:extLst>
          </p:cNvPr>
          <p:cNvSpPr/>
          <p:nvPr/>
        </p:nvSpPr>
        <p:spPr>
          <a:xfrm>
            <a:off x="6991350" y="1123951"/>
            <a:ext cx="4524375" cy="4638671"/>
          </a:xfrm>
          <a:prstGeom prst="ellipse">
            <a:avLst/>
          </a:prstGeom>
          <a:solidFill>
            <a:srgbClr val="78BF2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5" name="Oval 24">
            <a:extLst>
              <a:ext uri="{FF2B5EF4-FFF2-40B4-BE49-F238E27FC236}">
                <a16:creationId xmlns:a16="http://schemas.microsoft.com/office/drawing/2014/main" id="{7A6A8640-1BF8-06DA-6AC1-26EFD339FA0C}"/>
              </a:ext>
            </a:extLst>
          </p:cNvPr>
          <p:cNvSpPr/>
          <p:nvPr/>
        </p:nvSpPr>
        <p:spPr>
          <a:xfrm>
            <a:off x="6353176" y="4305301"/>
            <a:ext cx="1409700" cy="1409700"/>
          </a:xfrm>
          <a:prstGeom prst="ellipse">
            <a:avLst/>
          </a:prstGeom>
          <a:noFill/>
          <a:ln>
            <a:solidFill>
              <a:srgbClr val="78BF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26" name="Picture 25">
            <a:extLst>
              <a:ext uri="{FF2B5EF4-FFF2-40B4-BE49-F238E27FC236}">
                <a16:creationId xmlns:a16="http://schemas.microsoft.com/office/drawing/2014/main" id="{734C4D87-801A-2E2C-C0B3-B2553BCD2504}"/>
              </a:ext>
            </a:extLst>
          </p:cNvPr>
          <p:cNvPicPr>
            <a:picLocks noChangeAspect="1"/>
          </p:cNvPicPr>
          <p:nvPr/>
        </p:nvPicPr>
        <p:blipFill>
          <a:blip r:embed="rId4"/>
          <a:stretch>
            <a:fillRect/>
          </a:stretch>
        </p:blipFill>
        <p:spPr>
          <a:xfrm>
            <a:off x="6580060" y="2652314"/>
            <a:ext cx="3953584" cy="1711613"/>
          </a:xfrm>
          <a:prstGeom prst="rect">
            <a:avLst/>
          </a:prstGeom>
        </p:spPr>
      </p:pic>
    </p:spTree>
    <p:extLst>
      <p:ext uri="{BB962C8B-B14F-4D97-AF65-F5344CB8AC3E}">
        <p14:creationId xmlns:p14="http://schemas.microsoft.com/office/powerpoint/2010/main" val="3988890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D371740-472B-B058-0C10-39E4862E8046}"/>
              </a:ext>
            </a:extLst>
          </p:cNvPr>
          <p:cNvSpPr/>
          <p:nvPr/>
        </p:nvSpPr>
        <p:spPr>
          <a:xfrm>
            <a:off x="0" y="0"/>
            <a:ext cx="12192000" cy="6858000"/>
          </a:xfrm>
          <a:prstGeom prst="rect">
            <a:avLst/>
          </a:prstGeom>
          <a:solidFill>
            <a:srgbClr val="002A3A"/>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dirty="0"/>
          </a:p>
        </p:txBody>
      </p:sp>
      <p:pic>
        <p:nvPicPr>
          <p:cNvPr id="3" name="Picture 2" descr="A green circle with white text&#10;&#10;Description automatically generated">
            <a:extLst>
              <a:ext uri="{FF2B5EF4-FFF2-40B4-BE49-F238E27FC236}">
                <a16:creationId xmlns:a16="http://schemas.microsoft.com/office/drawing/2014/main" id="{51D5D177-31D1-886F-457D-B816A82D5CD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7696" y="1781497"/>
            <a:ext cx="1816608" cy="886304"/>
          </a:xfrm>
          <a:prstGeom prst="rect">
            <a:avLst/>
          </a:prstGeom>
        </p:spPr>
      </p:pic>
      <p:sp>
        <p:nvSpPr>
          <p:cNvPr id="4" name="TextBox 3">
            <a:extLst>
              <a:ext uri="{FF2B5EF4-FFF2-40B4-BE49-F238E27FC236}">
                <a16:creationId xmlns:a16="http://schemas.microsoft.com/office/drawing/2014/main" id="{A38591E4-9B6F-944D-2AEA-0DE3246DE7CB}"/>
              </a:ext>
            </a:extLst>
          </p:cNvPr>
          <p:cNvSpPr txBox="1"/>
          <p:nvPr/>
        </p:nvSpPr>
        <p:spPr>
          <a:xfrm>
            <a:off x="3026140" y="3429000"/>
            <a:ext cx="6139720" cy="1175706"/>
          </a:xfrm>
          <a:prstGeom prst="rect">
            <a:avLst/>
          </a:prstGeom>
          <a:noFill/>
        </p:spPr>
        <p:txBody>
          <a:bodyPr wrap="square" rtlCol="0">
            <a:spAutoFit/>
          </a:bodyPr>
          <a:lstStyle/>
          <a:p>
            <a:pPr algn="ct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Discover more about how </a:t>
            </a:r>
            <a:r>
              <a:rPr lang="en-IE" dirty="0" err="1">
                <a:solidFill>
                  <a:schemeClr val="bg1"/>
                </a:solidFill>
                <a:latin typeface="Calibri" panose="020F0502020204030204" pitchFamily="34" charset="0"/>
                <a:ea typeface="Calibri" panose="020F0502020204030204" pitchFamily="34" charset="0"/>
                <a:cs typeface="Calibri" panose="020F0502020204030204" pitchFamily="34" charset="0"/>
              </a:rPr>
              <a:t>Skillnet</a:t>
            </a:r>
            <a:r>
              <a:rPr lang="en-IE" dirty="0">
                <a:solidFill>
                  <a:schemeClr val="bg1"/>
                </a:solidFill>
                <a:latin typeface="Calibri" panose="020F0502020204030204" pitchFamily="34" charset="0"/>
                <a:ea typeface="Calibri" panose="020F0502020204030204" pitchFamily="34" charset="0"/>
                <a:cs typeface="Calibri" panose="020F0502020204030204" pitchFamily="34" charset="0"/>
              </a:rPr>
              <a:t> Business Networks and National Initiatives can advance your business competitiveness</a:t>
            </a:r>
          </a:p>
          <a:p>
            <a:pPr algn="ctr">
              <a:lnSpc>
                <a:spcPct val="200000"/>
              </a:lnSpc>
            </a:pPr>
            <a:r>
              <a:rPr lang="en-IE" sz="2000" b="1" dirty="0">
                <a:solidFill>
                  <a:srgbClr val="78BF21"/>
                </a:solidFill>
                <a:latin typeface="Calibri" panose="020F0502020204030204" pitchFamily="34" charset="0"/>
                <a:ea typeface="Calibri" panose="020F0502020204030204" pitchFamily="34" charset="0"/>
                <a:cs typeface="Calibri" panose="020F0502020204030204" pitchFamily="34" charset="0"/>
              </a:rPr>
              <a:t>www.skillnetireland.ie</a:t>
            </a:r>
          </a:p>
        </p:txBody>
      </p:sp>
      <p:pic>
        <p:nvPicPr>
          <p:cNvPr id="6" name="Picture 5" descr="A green circle with black background&#10;&#10;Description automatically generated">
            <a:extLst>
              <a:ext uri="{FF2B5EF4-FFF2-40B4-BE49-F238E27FC236}">
                <a16:creationId xmlns:a16="http://schemas.microsoft.com/office/drawing/2014/main" id="{0F60E81D-F0E5-F484-DCF3-364F61EB192B}"/>
              </a:ext>
            </a:extLst>
          </p:cNvPr>
          <p:cNvPicPr>
            <a:picLocks noChangeAspect="1"/>
          </p:cNvPicPr>
          <p:nvPr/>
        </p:nvPicPr>
        <p:blipFill>
          <a:blip r:embed="rId4">
            <a:extLst>
              <a:ext uri="{28A0092B-C50C-407E-A947-70E740481C1C}">
                <a14:useLocalDpi xmlns:a14="http://schemas.microsoft.com/office/drawing/2010/main" val="0"/>
              </a:ext>
            </a:extLst>
          </a:blip>
          <a:srcRect l="57365" b="54656"/>
          <a:stretch/>
        </p:blipFill>
        <p:spPr>
          <a:xfrm>
            <a:off x="-9144" y="3757511"/>
            <a:ext cx="2923862" cy="3109633"/>
          </a:xfrm>
          <a:prstGeom prst="rect">
            <a:avLst/>
          </a:prstGeom>
        </p:spPr>
      </p:pic>
      <p:pic>
        <p:nvPicPr>
          <p:cNvPr id="7" name="Picture 6" descr="A black background with white circles&#10;&#10;Description automatically generated">
            <a:extLst>
              <a:ext uri="{FF2B5EF4-FFF2-40B4-BE49-F238E27FC236}">
                <a16:creationId xmlns:a16="http://schemas.microsoft.com/office/drawing/2014/main" id="{057B0E52-0480-C7A7-5A82-403379A9E080}"/>
              </a:ext>
            </a:extLst>
          </p:cNvPr>
          <p:cNvPicPr>
            <a:picLocks noChangeAspect="1"/>
          </p:cNvPicPr>
          <p:nvPr/>
        </p:nvPicPr>
        <p:blipFill>
          <a:blip r:embed="rId5">
            <a:extLst>
              <a:ext uri="{28A0092B-C50C-407E-A947-70E740481C1C}">
                <a14:useLocalDpi xmlns:a14="http://schemas.microsoft.com/office/drawing/2010/main" val="0"/>
              </a:ext>
            </a:extLst>
          </a:blip>
          <a:srcRect l="52735"/>
          <a:stretch/>
        </p:blipFill>
        <p:spPr>
          <a:xfrm>
            <a:off x="10661904" y="123825"/>
            <a:ext cx="1413908" cy="6610350"/>
          </a:xfrm>
          <a:prstGeom prst="rect">
            <a:avLst/>
          </a:prstGeom>
        </p:spPr>
      </p:pic>
    </p:spTree>
    <p:extLst>
      <p:ext uri="{BB962C8B-B14F-4D97-AF65-F5344CB8AC3E}">
        <p14:creationId xmlns:p14="http://schemas.microsoft.com/office/powerpoint/2010/main" val="32520617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1DC9552-A468-E457-EFCE-FE7DCFEA4D0E}"/>
              </a:ext>
            </a:extLst>
          </p:cNvPr>
          <p:cNvCxnSpPr>
            <a:cxnSpLocks/>
          </p:cNvCxnSpPr>
          <p:nvPr/>
        </p:nvCxnSpPr>
        <p:spPr>
          <a:xfrm>
            <a:off x="328613" y="561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61BF412D-0023-B3D4-59AF-E69319975918}"/>
              </a:ext>
            </a:extLst>
          </p:cNvPr>
          <p:cNvCxnSpPr>
            <a:cxnSpLocks/>
          </p:cNvCxnSpPr>
          <p:nvPr/>
        </p:nvCxnSpPr>
        <p:spPr>
          <a:xfrm>
            <a:off x="328613" y="6276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pic>
        <p:nvPicPr>
          <p:cNvPr id="8" name="Picture 7" descr="A green circle with black text&#10;&#10;Description automatically generated">
            <a:extLst>
              <a:ext uri="{FF2B5EF4-FFF2-40B4-BE49-F238E27FC236}">
                <a16:creationId xmlns:a16="http://schemas.microsoft.com/office/drawing/2014/main" id="{4FC304A5-B563-D16B-883A-D29BEC99D5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3864" y="6399330"/>
            <a:ext cx="701572" cy="342290"/>
          </a:xfrm>
          <a:prstGeom prst="rect">
            <a:avLst/>
          </a:prstGeom>
        </p:spPr>
      </p:pic>
      <p:sp>
        <p:nvSpPr>
          <p:cNvPr id="11" name="TextBox 10">
            <a:extLst>
              <a:ext uri="{FF2B5EF4-FFF2-40B4-BE49-F238E27FC236}">
                <a16:creationId xmlns:a16="http://schemas.microsoft.com/office/drawing/2014/main" id="{8A07FFDE-D086-F72A-818F-04E15D1CC939}"/>
              </a:ext>
            </a:extLst>
          </p:cNvPr>
          <p:cNvSpPr txBox="1"/>
          <p:nvPr/>
        </p:nvSpPr>
        <p:spPr>
          <a:xfrm>
            <a:off x="590428" y="952985"/>
            <a:ext cx="2269019" cy="523220"/>
          </a:xfrm>
          <a:prstGeom prst="rect">
            <a:avLst/>
          </a:prstGeom>
          <a:noFill/>
        </p:spPr>
        <p:txBody>
          <a:bodyPr wrap="none" rtlCol="0">
            <a:spAutoFit/>
          </a:bodyPr>
          <a:lstStyle/>
          <a:p>
            <a:r>
              <a:rPr lang="en-GB" sz="2800" b="1" dirty="0">
                <a:solidFill>
                  <a:srgbClr val="002A3A"/>
                </a:solidFill>
                <a:latin typeface="Calibri" panose="020F0502020204030204" pitchFamily="34" charset="0"/>
                <a:ea typeface="Calibri" panose="020F0502020204030204" pitchFamily="34" charset="0"/>
                <a:cs typeface="Calibri" panose="020F0502020204030204" pitchFamily="34" charset="0"/>
              </a:rPr>
              <a:t>Our Approach</a:t>
            </a:r>
            <a:endParaRPr lang="en-IE" sz="2800" b="1"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C6110806-8BB5-6B13-67D2-0C9C3B3FC492}"/>
              </a:ext>
            </a:extLst>
          </p:cNvPr>
          <p:cNvSpPr txBox="1"/>
          <p:nvPr/>
        </p:nvSpPr>
        <p:spPr>
          <a:xfrm>
            <a:off x="590428" y="1591599"/>
            <a:ext cx="2991845" cy="400110"/>
          </a:xfrm>
          <a:prstGeom prst="rect">
            <a:avLst/>
          </a:prstGeom>
          <a:noFill/>
        </p:spPr>
        <p:txBody>
          <a:bodyPr wrap="none" rtlCol="0">
            <a:spAutoFit/>
          </a:bodyPr>
          <a:lstStyle/>
          <a:p>
            <a:r>
              <a:rPr lang="en-GB" sz="2000" b="1" dirty="0">
                <a:solidFill>
                  <a:srgbClr val="78BF21"/>
                </a:solidFill>
                <a:latin typeface="Calibri" panose="020F0502020204030204" pitchFamily="34" charset="0"/>
                <a:ea typeface="Calibri" panose="020F0502020204030204" pitchFamily="34" charset="0"/>
                <a:cs typeface="Calibri" panose="020F0502020204030204" pitchFamily="34" charset="0"/>
              </a:rPr>
              <a:t>For business - </a:t>
            </a:r>
            <a:r>
              <a:rPr lang="en-GB" sz="2000" b="1" i="1" dirty="0">
                <a:solidFill>
                  <a:srgbClr val="78BF21"/>
                </a:solidFill>
                <a:latin typeface="Calibri" panose="020F0502020204030204" pitchFamily="34" charset="0"/>
                <a:ea typeface="Calibri" panose="020F0502020204030204" pitchFamily="34" charset="0"/>
                <a:cs typeface="Calibri" panose="020F0502020204030204" pitchFamily="34" charset="0"/>
              </a:rPr>
              <a:t>by</a:t>
            </a:r>
            <a:r>
              <a:rPr lang="en-GB" sz="2000" b="1" dirty="0">
                <a:solidFill>
                  <a:srgbClr val="78BF21"/>
                </a:solidFill>
                <a:latin typeface="Calibri" panose="020F0502020204030204" pitchFamily="34" charset="0"/>
                <a:ea typeface="Calibri" panose="020F0502020204030204" pitchFamily="34" charset="0"/>
                <a:cs typeface="Calibri" panose="020F0502020204030204" pitchFamily="34" charset="0"/>
              </a:rPr>
              <a:t> business.</a:t>
            </a:r>
            <a:endParaRPr lang="en-IE" sz="2000" b="1" dirty="0">
              <a:solidFill>
                <a:srgbClr val="78BF21"/>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AF21CEB6-6D29-BD38-7CD6-51DF7C0838CF}"/>
              </a:ext>
            </a:extLst>
          </p:cNvPr>
          <p:cNvSpPr txBox="1"/>
          <p:nvPr/>
        </p:nvSpPr>
        <p:spPr>
          <a:xfrm>
            <a:off x="247650" y="200025"/>
            <a:ext cx="1069524"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TextBox 12">
            <a:extLst>
              <a:ext uri="{FF2B5EF4-FFF2-40B4-BE49-F238E27FC236}">
                <a16:creationId xmlns:a16="http://schemas.microsoft.com/office/drawing/2014/main" id="{05D9DDA8-61B3-C570-A442-D949A09ADC6D}"/>
              </a:ext>
            </a:extLst>
          </p:cNvPr>
          <p:cNvSpPr txBox="1"/>
          <p:nvPr/>
        </p:nvSpPr>
        <p:spPr>
          <a:xfrm>
            <a:off x="590428" y="2587786"/>
            <a:ext cx="4831964" cy="2062103"/>
          </a:xfrm>
          <a:prstGeom prst="rect">
            <a:avLst/>
          </a:prstGeom>
          <a:noFill/>
        </p:spPr>
        <p:txBody>
          <a:bodyPr wrap="square" lIns="91440" tIns="45720" rIns="91440" bIns="45720" rtlCol="0" anchor="t">
            <a:spAutoFit/>
          </a:bodyPr>
          <a:lstStyle/>
          <a:p>
            <a:r>
              <a:rPr lang="en-GB" sz="1600" dirty="0">
                <a:solidFill>
                  <a:srgbClr val="002A3A"/>
                </a:solidFill>
                <a:latin typeface="Calibri" panose="020F0502020204030204" pitchFamily="34" charset="0"/>
                <a:ea typeface="Calibri" panose="020F0502020204030204" pitchFamily="34" charset="0"/>
                <a:cs typeface="Calibri" panose="020F0502020204030204" pitchFamily="34" charset="0"/>
              </a:rPr>
              <a:t>Skillnet Ireland is the </a:t>
            </a:r>
            <a:r>
              <a:rPr lang="en-GB" sz="1600" b="1" dirty="0">
                <a:solidFill>
                  <a:srgbClr val="002A3A"/>
                </a:solidFill>
                <a:latin typeface="Calibri" panose="020F0502020204030204" pitchFamily="34" charset="0"/>
                <a:ea typeface="Calibri" panose="020F0502020204030204" pitchFamily="34" charset="0"/>
                <a:cs typeface="Calibri" panose="020F0502020204030204" pitchFamily="34" charset="0"/>
              </a:rPr>
              <a:t>national skills development agency of Ireland</a:t>
            </a:r>
            <a:r>
              <a:rPr lang="en-GB" sz="1600" dirty="0">
                <a:solidFill>
                  <a:srgbClr val="002A3A"/>
                </a:solidFill>
                <a:latin typeface="Calibri" panose="020F0502020204030204" pitchFamily="34" charset="0"/>
                <a:ea typeface="Calibri" panose="020F0502020204030204" pitchFamily="34" charset="0"/>
                <a:cs typeface="Calibri" panose="020F0502020204030204" pitchFamily="34" charset="0"/>
              </a:rPr>
              <a:t>. In partnership with industry, we offer upskilling programmes and business supports to companies of all sizes.</a:t>
            </a:r>
          </a:p>
          <a:p>
            <a:endParaRPr lang="en-IE" sz="1600"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r>
              <a:rPr lang="en-IE" sz="1600" dirty="0">
                <a:solidFill>
                  <a:srgbClr val="002A3A"/>
                </a:solidFill>
                <a:latin typeface="Calibri" panose="020F0502020204030204" pitchFamily="34" charset="0"/>
                <a:ea typeface="Calibri" panose="020F0502020204030204" pitchFamily="34" charset="0"/>
                <a:cs typeface="Calibri" panose="020F0502020204030204" pitchFamily="34" charset="0"/>
              </a:rPr>
              <a:t>Fundamental to our success is our </a:t>
            </a:r>
            <a:r>
              <a:rPr lang="en-IE" sz="1600" b="1" dirty="0">
                <a:solidFill>
                  <a:srgbClr val="002A3A"/>
                </a:solidFill>
                <a:latin typeface="Calibri" panose="020F0502020204030204" pitchFamily="34" charset="0"/>
                <a:ea typeface="Calibri" panose="020F0502020204030204" pitchFamily="34" charset="0"/>
                <a:cs typeface="Calibri" panose="020F0502020204030204" pitchFamily="34" charset="0"/>
              </a:rPr>
              <a:t>enterprise-led </a:t>
            </a:r>
            <a:r>
              <a:rPr lang="en-IE" sz="1600" dirty="0">
                <a:solidFill>
                  <a:srgbClr val="002A3A"/>
                </a:solidFill>
                <a:latin typeface="Calibri" panose="020F0502020204030204" pitchFamily="34" charset="0"/>
                <a:ea typeface="Calibri" panose="020F0502020204030204" pitchFamily="34" charset="0"/>
                <a:cs typeface="Calibri" panose="020F0502020204030204" pitchFamily="34" charset="0"/>
              </a:rPr>
              <a:t>approach.</a:t>
            </a:r>
          </a:p>
          <a:p>
            <a:endParaRPr lang="en-IE" sz="16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4" name="TextBox 3">
            <a:extLst>
              <a:ext uri="{FF2B5EF4-FFF2-40B4-BE49-F238E27FC236}">
                <a16:creationId xmlns:a16="http://schemas.microsoft.com/office/drawing/2014/main" id="{AF4F16AF-9CA1-FAED-F992-F06F8DE9E925}"/>
              </a:ext>
            </a:extLst>
          </p:cNvPr>
          <p:cNvSpPr txBox="1"/>
          <p:nvPr/>
        </p:nvSpPr>
        <p:spPr>
          <a:xfrm>
            <a:off x="9190070" y="200025"/>
            <a:ext cx="2754280" cy="261610"/>
          </a:xfrm>
          <a:prstGeom prst="rect">
            <a:avLst/>
          </a:prstGeom>
          <a:noFill/>
        </p:spPr>
        <p:txBody>
          <a:bodyPr wrap="none" rtlCol="0">
            <a:spAutoFit/>
          </a:bodyPr>
          <a:lstStyle/>
          <a:p>
            <a:pPr algn="r"/>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 – Context and Strategic Focus</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74938121-6157-0CD5-CBBF-2B867110E8A0}"/>
              </a:ext>
            </a:extLst>
          </p:cNvPr>
          <p:cNvPicPr>
            <a:picLocks noChangeAspect="1"/>
          </p:cNvPicPr>
          <p:nvPr/>
        </p:nvPicPr>
        <p:blipFill>
          <a:blip r:embed="rId4"/>
          <a:stretch>
            <a:fillRect/>
          </a:stretch>
        </p:blipFill>
        <p:spPr>
          <a:xfrm>
            <a:off x="5084384" y="3764516"/>
            <a:ext cx="4824150" cy="2512459"/>
          </a:xfrm>
          <a:prstGeom prst="rect">
            <a:avLst/>
          </a:prstGeom>
        </p:spPr>
      </p:pic>
      <p:pic>
        <p:nvPicPr>
          <p:cNvPr id="15" name="Picture 14" descr="A diagram of green circles with white text&#10;&#10;Description automatically generated">
            <a:extLst>
              <a:ext uri="{FF2B5EF4-FFF2-40B4-BE49-F238E27FC236}">
                <a16:creationId xmlns:a16="http://schemas.microsoft.com/office/drawing/2014/main" id="{0C7A4229-E9D5-0E7E-5BC6-5DA6D64D66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18575" y="952985"/>
            <a:ext cx="3386075" cy="3371092"/>
          </a:xfrm>
          <a:prstGeom prst="rect">
            <a:avLst/>
          </a:prstGeom>
        </p:spPr>
      </p:pic>
    </p:spTree>
    <p:extLst>
      <p:ext uri="{BB962C8B-B14F-4D97-AF65-F5344CB8AC3E}">
        <p14:creationId xmlns:p14="http://schemas.microsoft.com/office/powerpoint/2010/main" val="4164739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6BA025E-1E9F-4EE9-7C77-862948417B24}"/>
              </a:ext>
            </a:extLst>
          </p:cNvPr>
          <p:cNvCxnSpPr>
            <a:cxnSpLocks/>
          </p:cNvCxnSpPr>
          <p:nvPr/>
        </p:nvCxnSpPr>
        <p:spPr>
          <a:xfrm>
            <a:off x="328613" y="561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A2AF7BA4-9A9D-8648-CA1D-3BE5D9915AB6}"/>
              </a:ext>
            </a:extLst>
          </p:cNvPr>
          <p:cNvCxnSpPr>
            <a:cxnSpLocks/>
          </p:cNvCxnSpPr>
          <p:nvPr/>
        </p:nvCxnSpPr>
        <p:spPr>
          <a:xfrm>
            <a:off x="328613" y="6276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pic>
        <p:nvPicPr>
          <p:cNvPr id="4" name="Picture 3" descr="A green circle with black text&#10;&#10;Description automatically generated">
            <a:extLst>
              <a:ext uri="{FF2B5EF4-FFF2-40B4-BE49-F238E27FC236}">
                <a16:creationId xmlns:a16="http://schemas.microsoft.com/office/drawing/2014/main" id="{6E81BB9E-CEDE-A634-F262-F3E7E3E77F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3864" y="6399330"/>
            <a:ext cx="701572" cy="342290"/>
          </a:xfrm>
          <a:prstGeom prst="rect">
            <a:avLst/>
          </a:prstGeom>
        </p:spPr>
      </p:pic>
      <p:sp>
        <p:nvSpPr>
          <p:cNvPr id="12" name="TextBox 11">
            <a:extLst>
              <a:ext uri="{FF2B5EF4-FFF2-40B4-BE49-F238E27FC236}">
                <a16:creationId xmlns:a16="http://schemas.microsoft.com/office/drawing/2014/main" id="{6DC738DF-E5E1-D3AF-DDED-E14638437FF6}"/>
              </a:ext>
            </a:extLst>
          </p:cNvPr>
          <p:cNvSpPr txBox="1"/>
          <p:nvPr/>
        </p:nvSpPr>
        <p:spPr>
          <a:xfrm>
            <a:off x="579696" y="1860223"/>
            <a:ext cx="4638677" cy="369332"/>
          </a:xfrm>
          <a:prstGeom prst="rect">
            <a:avLst/>
          </a:prstGeom>
          <a:noFill/>
        </p:spPr>
        <p:txBody>
          <a:bodyPr wrap="square" rtlCol="0">
            <a:spAutoFit/>
          </a:bodyPr>
          <a:lstStyle/>
          <a:p>
            <a:r>
              <a:rPr lang="en-IE" b="1" dirty="0">
                <a:solidFill>
                  <a:srgbClr val="002A3A"/>
                </a:solidFill>
                <a:latin typeface="Calibri" panose="020F0502020204030204" pitchFamily="34" charset="0"/>
                <a:ea typeface="Calibri" panose="020F0502020204030204" pitchFamily="34" charset="0"/>
                <a:cs typeface="Calibri" panose="020F0502020204030204" pitchFamily="34" charset="0"/>
              </a:rPr>
              <a:t>Sectors</a:t>
            </a:r>
          </a:p>
        </p:txBody>
      </p:sp>
      <p:pic>
        <p:nvPicPr>
          <p:cNvPr id="15" name="Picture 14" descr="A black background with white dots&#10;&#10;Description automatically generated">
            <a:extLst>
              <a:ext uri="{FF2B5EF4-FFF2-40B4-BE49-F238E27FC236}">
                <a16:creationId xmlns:a16="http://schemas.microsoft.com/office/drawing/2014/main" id="{35495FEF-A3B9-4CCA-DC58-A5F2A6FE86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8690" y="733425"/>
            <a:ext cx="4232113" cy="5421196"/>
          </a:xfrm>
          <a:prstGeom prst="rect">
            <a:avLst/>
          </a:prstGeom>
        </p:spPr>
      </p:pic>
      <p:sp>
        <p:nvSpPr>
          <p:cNvPr id="7" name="TextBox 6">
            <a:extLst>
              <a:ext uri="{FF2B5EF4-FFF2-40B4-BE49-F238E27FC236}">
                <a16:creationId xmlns:a16="http://schemas.microsoft.com/office/drawing/2014/main" id="{6C301D7E-9D3A-FA76-1612-D6E84233E1D1}"/>
              </a:ext>
            </a:extLst>
          </p:cNvPr>
          <p:cNvSpPr txBox="1"/>
          <p:nvPr/>
        </p:nvSpPr>
        <p:spPr>
          <a:xfrm>
            <a:off x="247650" y="200025"/>
            <a:ext cx="1069524"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363D9C5A-56DD-A801-5B60-F7F5A35C1329}"/>
              </a:ext>
            </a:extLst>
          </p:cNvPr>
          <p:cNvSpPr txBox="1"/>
          <p:nvPr/>
        </p:nvSpPr>
        <p:spPr>
          <a:xfrm>
            <a:off x="588840" y="765768"/>
            <a:ext cx="5050257" cy="707886"/>
          </a:xfrm>
          <a:prstGeom prst="rect">
            <a:avLst/>
          </a:prstGeom>
          <a:noFill/>
        </p:spPr>
        <p:txBody>
          <a:bodyPr wrap="square" lIns="91440" tIns="45720" rIns="91440" bIns="45720" rtlCol="0" anchor="t">
            <a:spAutoFit/>
          </a:bodyPr>
          <a:lstStyle/>
          <a:p>
            <a:r>
              <a:rPr lang="en-GB" sz="2000" b="1" dirty="0">
                <a:solidFill>
                  <a:srgbClr val="78BF21"/>
                </a:solidFill>
                <a:latin typeface="Calibri" panose="020F0502020204030204" pitchFamily="34" charset="0"/>
                <a:ea typeface="Calibri" panose="020F0502020204030204" pitchFamily="34" charset="0"/>
                <a:cs typeface="Calibri" panose="020F0502020204030204" pitchFamily="34" charset="0"/>
              </a:rPr>
              <a:t>Skillnet Ireland operates through sectoral and  multi-sectoral regional networks in Ireland.</a:t>
            </a:r>
          </a:p>
        </p:txBody>
      </p:sp>
      <p:sp>
        <p:nvSpPr>
          <p:cNvPr id="19" name="TextBox 18">
            <a:extLst>
              <a:ext uri="{FF2B5EF4-FFF2-40B4-BE49-F238E27FC236}">
                <a16:creationId xmlns:a16="http://schemas.microsoft.com/office/drawing/2014/main" id="{E0EF8479-2629-A769-7148-ACA5F2F42A00}"/>
              </a:ext>
            </a:extLst>
          </p:cNvPr>
          <p:cNvSpPr txBox="1"/>
          <p:nvPr/>
        </p:nvSpPr>
        <p:spPr>
          <a:xfrm>
            <a:off x="594360" y="2204315"/>
            <a:ext cx="2139696" cy="3139321"/>
          </a:xfrm>
          <a:prstGeom prst="rect">
            <a:avLst/>
          </a:prstGeom>
          <a:noFill/>
        </p:spPr>
        <p:txBody>
          <a:bodyPr wrap="square" rtlCol="0">
            <a:spAutoFit/>
          </a:bodyPr>
          <a:lstStyle/>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Agriculture</a:t>
            </a:r>
          </a:p>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Aviation / Aerospace</a:t>
            </a:r>
          </a:p>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Biopharma / Medtech</a:t>
            </a:r>
          </a:p>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Business Services</a:t>
            </a:r>
          </a:p>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Design / Media / Audiovisual</a:t>
            </a:r>
          </a:p>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Digital Technology</a:t>
            </a:r>
          </a:p>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Engineering / Construction</a:t>
            </a:r>
            <a:endParaRPr lang="en-IE"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Box 19">
            <a:extLst>
              <a:ext uri="{FF2B5EF4-FFF2-40B4-BE49-F238E27FC236}">
                <a16:creationId xmlns:a16="http://schemas.microsoft.com/office/drawing/2014/main" id="{28C63514-7E28-A6F4-FCC1-0F30B326B5F8}"/>
              </a:ext>
            </a:extLst>
          </p:cNvPr>
          <p:cNvSpPr txBox="1"/>
          <p:nvPr/>
        </p:nvSpPr>
        <p:spPr>
          <a:xfrm>
            <a:off x="2968849" y="2204315"/>
            <a:ext cx="2193612" cy="2585323"/>
          </a:xfrm>
          <a:prstGeom prst="rect">
            <a:avLst/>
          </a:prstGeom>
          <a:noFill/>
        </p:spPr>
        <p:txBody>
          <a:bodyPr wrap="square" rtlCol="0">
            <a:spAutoFit/>
          </a:bodyPr>
          <a:lstStyle/>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Financial Services</a:t>
            </a:r>
          </a:p>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Food / Beverage</a:t>
            </a:r>
          </a:p>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Green Economy</a:t>
            </a:r>
          </a:p>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Healthcare</a:t>
            </a:r>
          </a:p>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Hospitality / Tourism</a:t>
            </a:r>
          </a:p>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Manufacturing / Supply Chain</a:t>
            </a:r>
          </a:p>
          <a:p>
            <a:pPr marL="171450" indent="-17145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Retail</a:t>
            </a:r>
            <a:endParaRPr lang="en-IE"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pic>
        <p:nvPicPr>
          <p:cNvPr id="23" name="Picture 22" descr="A green and blue map with blue pins&#10;&#10;Description automatically generated">
            <a:extLst>
              <a:ext uri="{FF2B5EF4-FFF2-40B4-BE49-F238E27FC236}">
                <a16:creationId xmlns:a16="http://schemas.microsoft.com/office/drawing/2014/main" id="{CF828089-5720-497F-51DA-46C319A6625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48708" y="1353312"/>
            <a:ext cx="3782437" cy="3981195"/>
          </a:xfrm>
          <a:prstGeom prst="rect">
            <a:avLst/>
          </a:prstGeom>
        </p:spPr>
      </p:pic>
      <p:pic>
        <p:nvPicPr>
          <p:cNvPr id="37" name="Picture 36" descr="A black background with blue text&#10;&#10;Description automatically generated">
            <a:extLst>
              <a:ext uri="{FF2B5EF4-FFF2-40B4-BE49-F238E27FC236}">
                <a16:creationId xmlns:a16="http://schemas.microsoft.com/office/drawing/2014/main" id="{164CA4F6-3C9C-F856-22D0-F84D44A9321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8755" y="1142238"/>
            <a:ext cx="1030221" cy="673607"/>
          </a:xfrm>
          <a:prstGeom prst="rect">
            <a:avLst/>
          </a:prstGeom>
        </p:spPr>
      </p:pic>
      <p:pic>
        <p:nvPicPr>
          <p:cNvPr id="39" name="Picture 38" descr="A black background with blue text&#10;&#10;Description automatically generated">
            <a:extLst>
              <a:ext uri="{FF2B5EF4-FFF2-40B4-BE49-F238E27FC236}">
                <a16:creationId xmlns:a16="http://schemas.microsoft.com/office/drawing/2014/main" id="{FBDC345E-2D3E-9A23-8F19-92E7BC35A63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52442" y="2561482"/>
            <a:ext cx="1030221" cy="701921"/>
          </a:xfrm>
          <a:prstGeom prst="rect">
            <a:avLst/>
          </a:prstGeom>
        </p:spPr>
      </p:pic>
      <p:pic>
        <p:nvPicPr>
          <p:cNvPr id="41" name="Picture 40" descr="A green circle with white text&#10;&#10;Description automatically generated">
            <a:extLst>
              <a:ext uri="{FF2B5EF4-FFF2-40B4-BE49-F238E27FC236}">
                <a16:creationId xmlns:a16="http://schemas.microsoft.com/office/drawing/2014/main" id="{46A2E672-C5C6-C09D-4A60-06BFE09DFE3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156114" y="4598913"/>
            <a:ext cx="1013038" cy="663996"/>
          </a:xfrm>
          <a:prstGeom prst="rect">
            <a:avLst/>
          </a:prstGeom>
        </p:spPr>
      </p:pic>
      <p:pic>
        <p:nvPicPr>
          <p:cNvPr id="43" name="Picture 42" descr="A black background with blue text&#10;&#10;Description automatically generated">
            <a:extLst>
              <a:ext uri="{FF2B5EF4-FFF2-40B4-BE49-F238E27FC236}">
                <a16:creationId xmlns:a16="http://schemas.microsoft.com/office/drawing/2014/main" id="{C6BECA47-1D91-1449-7CDC-C7C70E9D0469}"/>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55181" y="1988231"/>
            <a:ext cx="1022291" cy="668692"/>
          </a:xfrm>
          <a:prstGeom prst="rect">
            <a:avLst/>
          </a:prstGeom>
        </p:spPr>
      </p:pic>
      <p:pic>
        <p:nvPicPr>
          <p:cNvPr id="45" name="Picture 44" descr="A black background with blue text&#10;&#10;Description automatically generated">
            <a:extLst>
              <a:ext uri="{FF2B5EF4-FFF2-40B4-BE49-F238E27FC236}">
                <a16:creationId xmlns:a16="http://schemas.microsoft.com/office/drawing/2014/main" id="{FB6BD9A9-72B3-EB8C-9BC6-70764CF355E9}"/>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839763" y="3535037"/>
            <a:ext cx="1017932" cy="666041"/>
          </a:xfrm>
          <a:prstGeom prst="rect">
            <a:avLst/>
          </a:prstGeom>
        </p:spPr>
      </p:pic>
      <p:pic>
        <p:nvPicPr>
          <p:cNvPr id="47" name="Picture 46" descr="A black background with blue text&#10;&#10;Description automatically generated">
            <a:extLst>
              <a:ext uri="{FF2B5EF4-FFF2-40B4-BE49-F238E27FC236}">
                <a16:creationId xmlns:a16="http://schemas.microsoft.com/office/drawing/2014/main" id="{2355179E-77B3-77D3-5720-9F9C67576E62}"/>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58984" y="4941157"/>
            <a:ext cx="1017932" cy="667204"/>
          </a:xfrm>
          <a:prstGeom prst="rect">
            <a:avLst/>
          </a:prstGeom>
        </p:spPr>
      </p:pic>
      <p:sp>
        <p:nvSpPr>
          <p:cNvPr id="5" name="TextBox 4">
            <a:extLst>
              <a:ext uri="{FF2B5EF4-FFF2-40B4-BE49-F238E27FC236}">
                <a16:creationId xmlns:a16="http://schemas.microsoft.com/office/drawing/2014/main" id="{B0F60AC6-275A-0B9C-ADC1-E45D6E6267B5}"/>
              </a:ext>
            </a:extLst>
          </p:cNvPr>
          <p:cNvSpPr txBox="1"/>
          <p:nvPr/>
        </p:nvSpPr>
        <p:spPr>
          <a:xfrm>
            <a:off x="9190070" y="200025"/>
            <a:ext cx="2754280" cy="261610"/>
          </a:xfrm>
          <a:prstGeom prst="rect">
            <a:avLst/>
          </a:prstGeom>
          <a:noFill/>
        </p:spPr>
        <p:txBody>
          <a:bodyPr wrap="none" rtlCol="0">
            <a:spAutoFit/>
          </a:bodyPr>
          <a:lstStyle/>
          <a:p>
            <a:pPr algn="r"/>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 – Context and Strategic Focus</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24545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15D05565-BF8B-739D-716B-7C274106727C}"/>
              </a:ext>
            </a:extLst>
          </p:cNvPr>
          <p:cNvCxnSpPr>
            <a:cxnSpLocks/>
          </p:cNvCxnSpPr>
          <p:nvPr/>
        </p:nvCxnSpPr>
        <p:spPr>
          <a:xfrm>
            <a:off x="328613" y="561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pic>
        <p:nvPicPr>
          <p:cNvPr id="5" name="Picture 4" descr="A black background with white dots&#10;&#10;Description automatically generated">
            <a:extLst>
              <a:ext uri="{FF2B5EF4-FFF2-40B4-BE49-F238E27FC236}">
                <a16:creationId xmlns:a16="http://schemas.microsoft.com/office/drawing/2014/main" id="{07372656-D55C-70F4-EDB8-FCB48C8B8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1275" y="674803"/>
            <a:ext cx="4232113" cy="5421196"/>
          </a:xfrm>
          <a:prstGeom prst="rect">
            <a:avLst/>
          </a:prstGeom>
        </p:spPr>
      </p:pic>
      <p:cxnSp>
        <p:nvCxnSpPr>
          <p:cNvPr id="8" name="Straight Connector 7">
            <a:extLst>
              <a:ext uri="{FF2B5EF4-FFF2-40B4-BE49-F238E27FC236}">
                <a16:creationId xmlns:a16="http://schemas.microsoft.com/office/drawing/2014/main" id="{EC096C11-1715-4673-A6C9-278C69C79CB8}"/>
              </a:ext>
            </a:extLst>
          </p:cNvPr>
          <p:cNvCxnSpPr>
            <a:cxnSpLocks/>
          </p:cNvCxnSpPr>
          <p:nvPr/>
        </p:nvCxnSpPr>
        <p:spPr>
          <a:xfrm>
            <a:off x="328613" y="6276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pic>
        <p:nvPicPr>
          <p:cNvPr id="10" name="Picture 9" descr="A green circle with black text&#10;&#10;Description automatically generated">
            <a:extLst>
              <a:ext uri="{FF2B5EF4-FFF2-40B4-BE49-F238E27FC236}">
                <a16:creationId xmlns:a16="http://schemas.microsoft.com/office/drawing/2014/main" id="{6B3640C3-4F72-CF74-85C7-ECEBAC23638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3864" y="6399330"/>
            <a:ext cx="701572" cy="342290"/>
          </a:xfrm>
          <a:prstGeom prst="rect">
            <a:avLst/>
          </a:prstGeom>
        </p:spPr>
      </p:pic>
      <p:sp>
        <p:nvSpPr>
          <p:cNvPr id="11" name="TextBox 10">
            <a:extLst>
              <a:ext uri="{FF2B5EF4-FFF2-40B4-BE49-F238E27FC236}">
                <a16:creationId xmlns:a16="http://schemas.microsoft.com/office/drawing/2014/main" id="{9D86D9C6-BB3C-CCDC-B30B-BC7B72866CE5}"/>
              </a:ext>
            </a:extLst>
          </p:cNvPr>
          <p:cNvSpPr txBox="1"/>
          <p:nvPr/>
        </p:nvSpPr>
        <p:spPr>
          <a:xfrm>
            <a:off x="247650" y="200025"/>
            <a:ext cx="1069524"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12" name="TextBox 11">
            <a:extLst>
              <a:ext uri="{FF2B5EF4-FFF2-40B4-BE49-F238E27FC236}">
                <a16:creationId xmlns:a16="http://schemas.microsoft.com/office/drawing/2014/main" id="{656C8F61-03B3-0B94-AB2B-2DA5F006065D}"/>
              </a:ext>
            </a:extLst>
          </p:cNvPr>
          <p:cNvSpPr txBox="1"/>
          <p:nvPr/>
        </p:nvSpPr>
        <p:spPr>
          <a:xfrm>
            <a:off x="9190070" y="200025"/>
            <a:ext cx="2754280" cy="261610"/>
          </a:xfrm>
          <a:prstGeom prst="rect">
            <a:avLst/>
          </a:prstGeom>
          <a:noFill/>
        </p:spPr>
        <p:txBody>
          <a:bodyPr wrap="none" rtlCol="0">
            <a:spAutoFit/>
          </a:bodyPr>
          <a:lstStyle/>
          <a:p>
            <a:pPr algn="r"/>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 – Context and Strategic Focus</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1CD68A17-7AA4-F38B-751A-A1E9EAF65548}"/>
              </a:ext>
            </a:extLst>
          </p:cNvPr>
          <p:cNvSpPr/>
          <p:nvPr/>
        </p:nvSpPr>
        <p:spPr>
          <a:xfrm>
            <a:off x="6991350" y="1123951"/>
            <a:ext cx="4524375" cy="4638671"/>
          </a:xfrm>
          <a:prstGeom prst="ellipse">
            <a:avLst/>
          </a:prstGeom>
          <a:solidFill>
            <a:srgbClr val="78BF21"/>
          </a:solidFill>
          <a:ln>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20" name="TextBox 19">
            <a:extLst>
              <a:ext uri="{FF2B5EF4-FFF2-40B4-BE49-F238E27FC236}">
                <a16:creationId xmlns:a16="http://schemas.microsoft.com/office/drawing/2014/main" id="{5D83776B-7CE9-E43E-2D16-AB6A0EC62C24}"/>
              </a:ext>
            </a:extLst>
          </p:cNvPr>
          <p:cNvSpPr txBox="1"/>
          <p:nvPr/>
        </p:nvSpPr>
        <p:spPr>
          <a:xfrm>
            <a:off x="590550" y="947328"/>
            <a:ext cx="4991012" cy="954107"/>
          </a:xfrm>
          <a:prstGeom prst="rect">
            <a:avLst/>
          </a:prstGeom>
          <a:noFill/>
        </p:spPr>
        <p:txBody>
          <a:bodyPr wrap="square" rtlCol="0">
            <a:spAutoFit/>
          </a:bodyPr>
          <a:lstStyle/>
          <a:p>
            <a:r>
              <a:rPr lang="en-GB" sz="2800" b="1" dirty="0">
                <a:solidFill>
                  <a:srgbClr val="002A3A"/>
                </a:solidFill>
                <a:latin typeface="Calibri" panose="020F0502020204030204" pitchFamily="34" charset="0"/>
                <a:ea typeface="Calibri" panose="020F0502020204030204" pitchFamily="34" charset="0"/>
                <a:cs typeface="Calibri" panose="020F0502020204030204" pitchFamily="34" charset="0"/>
              </a:rPr>
              <a:t>Building Competitiveness  Through </a:t>
            </a:r>
            <a:r>
              <a:rPr lang="en-GB" sz="2800" b="1" dirty="0">
                <a:solidFill>
                  <a:srgbClr val="78BF21"/>
                </a:solidFill>
                <a:latin typeface="Calibri" panose="020F0502020204030204" pitchFamily="34" charset="0"/>
                <a:ea typeface="Calibri" panose="020F0502020204030204" pitchFamily="34" charset="0"/>
                <a:cs typeface="Calibri" panose="020F0502020204030204" pitchFamily="34" charset="0"/>
              </a:rPr>
              <a:t>Digital</a:t>
            </a:r>
            <a:r>
              <a:rPr lang="en-GB" sz="2800" b="1" dirty="0">
                <a:solidFill>
                  <a:srgbClr val="002A3A"/>
                </a:solidFill>
                <a:latin typeface="Calibri" panose="020F0502020204030204" pitchFamily="34" charset="0"/>
                <a:ea typeface="Calibri" panose="020F0502020204030204" pitchFamily="34" charset="0"/>
                <a:cs typeface="Calibri" panose="020F0502020204030204" pitchFamily="34" charset="0"/>
              </a:rPr>
              <a:t> </a:t>
            </a:r>
            <a:r>
              <a:rPr lang="en-GB" sz="2800" b="1" dirty="0">
                <a:solidFill>
                  <a:srgbClr val="78BF21"/>
                </a:solidFill>
                <a:latin typeface="Calibri" panose="020F0502020204030204" pitchFamily="34" charset="0"/>
                <a:ea typeface="Calibri" panose="020F0502020204030204" pitchFamily="34" charset="0"/>
                <a:cs typeface="Calibri" panose="020F0502020204030204" pitchFamily="34" charset="0"/>
              </a:rPr>
              <a:t>Skills</a:t>
            </a:r>
            <a:endParaRPr lang="en-IE" sz="2800" b="1" dirty="0">
              <a:solidFill>
                <a:srgbClr val="78BF21"/>
              </a:solidFill>
              <a:latin typeface="Calibri" panose="020F0502020204030204" pitchFamily="34" charset="0"/>
              <a:ea typeface="Calibri" panose="020F0502020204030204" pitchFamily="34" charset="0"/>
              <a:cs typeface="Calibri" panose="020F0502020204030204" pitchFamily="34" charset="0"/>
            </a:endParaRPr>
          </a:p>
        </p:txBody>
      </p:sp>
      <p:sp>
        <p:nvSpPr>
          <p:cNvPr id="22" name="TextBox 21">
            <a:extLst>
              <a:ext uri="{FF2B5EF4-FFF2-40B4-BE49-F238E27FC236}">
                <a16:creationId xmlns:a16="http://schemas.microsoft.com/office/drawing/2014/main" id="{C15AFA6A-1F7E-4924-4B9A-719CF4BD1A72}"/>
              </a:ext>
            </a:extLst>
          </p:cNvPr>
          <p:cNvSpPr txBox="1"/>
          <p:nvPr/>
        </p:nvSpPr>
        <p:spPr>
          <a:xfrm>
            <a:off x="590550" y="2178397"/>
            <a:ext cx="5505450" cy="3385542"/>
          </a:xfrm>
          <a:prstGeom prst="rect">
            <a:avLst/>
          </a:prstGeom>
          <a:noFill/>
        </p:spPr>
        <p:txBody>
          <a:bodyPr wrap="square" rtlCol="0">
            <a:spAutoFit/>
          </a:bodyPr>
          <a:lstStyle/>
          <a:p>
            <a:pPr marR="0" algn="l" rtl="0"/>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In partnership with industry, we offer upskilling programmes and business supports to companies of all sizes. Digital Skills offerings include; </a:t>
            </a:r>
          </a:p>
          <a:p>
            <a:pPr marR="0" algn="l" rtl="0"/>
            <a:endParaRPr lang="en-GB"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Digital Innovation, Transformation &amp; Leadership</a:t>
            </a: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Automation, Digital Manufacturing and Robotics</a:t>
            </a: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Digital Sales and Marketing</a:t>
            </a: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Software, Development Ops &amp; Technical Skills</a:t>
            </a: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Emerging Digital Technologies </a:t>
            </a: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Data Analytics </a:t>
            </a:r>
          </a:p>
          <a:p>
            <a:pPr marL="285750" marR="0" indent="-285750" algn="l" rtl="0">
              <a:buFont typeface="Arial" panose="020B0604020202020204" pitchFamily="34" charset="0"/>
              <a:buChar char="•"/>
            </a:pPr>
            <a:r>
              <a:rPr lang="en-GB" dirty="0">
                <a:solidFill>
                  <a:srgbClr val="002A3A"/>
                </a:solidFill>
                <a:latin typeface="Calibri" panose="020F0502020204030204" pitchFamily="34" charset="0"/>
                <a:ea typeface="Calibri" panose="020F0502020204030204" pitchFamily="34" charset="0"/>
                <a:cs typeface="Calibri" panose="020F0502020204030204" pitchFamily="34" charset="0"/>
              </a:rPr>
              <a:t>Cybersecurity</a:t>
            </a:r>
          </a:p>
          <a:p>
            <a:pPr marR="0" algn="l" rtl="0"/>
            <a:endParaRPr lang="en-GB" sz="16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pic>
        <p:nvPicPr>
          <p:cNvPr id="2" name="Picture 1" descr="A person sitting at a desk working on a computer&#10;&#10;Description automatically generated">
            <a:extLst>
              <a:ext uri="{FF2B5EF4-FFF2-40B4-BE49-F238E27FC236}">
                <a16:creationId xmlns:a16="http://schemas.microsoft.com/office/drawing/2014/main" id="{9BCE995A-9B24-0906-1904-6549ECDAB748}"/>
              </a:ext>
            </a:extLst>
          </p:cNvPr>
          <p:cNvPicPr>
            <a:picLocks noChangeAspect="1"/>
          </p:cNvPicPr>
          <p:nvPr/>
        </p:nvPicPr>
        <p:blipFill>
          <a:blip r:embed="rId5">
            <a:extLst>
              <a:ext uri="{28A0092B-C50C-407E-A947-70E740481C1C}">
                <a14:useLocalDpi xmlns:a14="http://schemas.microsoft.com/office/drawing/2010/main" val="0"/>
              </a:ext>
            </a:extLst>
          </a:blip>
          <a:srcRect l="33480" r="1426"/>
          <a:stretch/>
        </p:blipFill>
        <p:spPr>
          <a:xfrm>
            <a:off x="6762839" y="1276351"/>
            <a:ext cx="4524376" cy="4638672"/>
          </a:xfrm>
          <a:prstGeom prst="ellipse">
            <a:avLst/>
          </a:prstGeom>
          <a:noFill/>
        </p:spPr>
      </p:pic>
      <p:pic>
        <p:nvPicPr>
          <p:cNvPr id="4" name="Picture 3" descr="A group of people standing on stairs with a robot&#10;&#10;Description automatically generated">
            <a:extLst>
              <a:ext uri="{FF2B5EF4-FFF2-40B4-BE49-F238E27FC236}">
                <a16:creationId xmlns:a16="http://schemas.microsoft.com/office/drawing/2014/main" id="{413B2FE6-2E49-3EB1-3499-C5F96A327BC0}"/>
              </a:ext>
            </a:extLst>
          </p:cNvPr>
          <p:cNvPicPr>
            <a:picLocks noChangeAspect="1"/>
          </p:cNvPicPr>
          <p:nvPr/>
        </p:nvPicPr>
        <p:blipFill>
          <a:blip r:embed="rId6">
            <a:extLst>
              <a:ext uri="{28A0092B-C50C-407E-A947-70E740481C1C}">
                <a14:useLocalDpi xmlns:a14="http://schemas.microsoft.com/office/drawing/2010/main" val="0"/>
              </a:ext>
            </a:extLst>
          </a:blip>
          <a:srcRect l="20813" r="14998"/>
          <a:stretch/>
        </p:blipFill>
        <p:spPr>
          <a:xfrm>
            <a:off x="6762836" y="1244715"/>
            <a:ext cx="4524377" cy="4699000"/>
          </a:xfrm>
          <a:prstGeom prst="ellipse">
            <a:avLst/>
          </a:prstGeom>
        </p:spPr>
      </p:pic>
      <p:sp>
        <p:nvSpPr>
          <p:cNvPr id="6" name="Oval 5">
            <a:extLst>
              <a:ext uri="{FF2B5EF4-FFF2-40B4-BE49-F238E27FC236}">
                <a16:creationId xmlns:a16="http://schemas.microsoft.com/office/drawing/2014/main" id="{AF600DC8-5F78-8817-8B0A-85AF7236B87D}"/>
              </a:ext>
            </a:extLst>
          </p:cNvPr>
          <p:cNvSpPr/>
          <p:nvPr/>
        </p:nvSpPr>
        <p:spPr>
          <a:xfrm>
            <a:off x="6505576" y="4457701"/>
            <a:ext cx="1409700" cy="1409700"/>
          </a:xfrm>
          <a:prstGeom prst="ellipse">
            <a:avLst/>
          </a:prstGeom>
          <a:noFill/>
          <a:ln>
            <a:solidFill>
              <a:srgbClr val="78BF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3528421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42B62E-5329-CF52-EABF-9217C4119974}"/>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4717BE1D-5C00-5254-CB6C-D68F73B55EBD}"/>
              </a:ext>
            </a:extLst>
          </p:cNvPr>
          <p:cNvCxnSpPr>
            <a:cxnSpLocks/>
          </p:cNvCxnSpPr>
          <p:nvPr/>
        </p:nvCxnSpPr>
        <p:spPr>
          <a:xfrm>
            <a:off x="328613" y="561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5879853C-9706-E23E-AFD8-03D49E83863F}"/>
              </a:ext>
            </a:extLst>
          </p:cNvPr>
          <p:cNvCxnSpPr>
            <a:cxnSpLocks/>
          </p:cNvCxnSpPr>
          <p:nvPr/>
        </p:nvCxnSpPr>
        <p:spPr>
          <a:xfrm>
            <a:off x="328613" y="6276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BCEA2AC0-4723-8AC8-CDE7-EC88DBCE74B5}"/>
              </a:ext>
            </a:extLst>
          </p:cNvPr>
          <p:cNvSpPr txBox="1"/>
          <p:nvPr/>
        </p:nvSpPr>
        <p:spPr>
          <a:xfrm>
            <a:off x="247650" y="200025"/>
            <a:ext cx="1069524"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FD616482-944D-1CC5-6A93-F13C47A2BFFB}"/>
              </a:ext>
            </a:extLst>
          </p:cNvPr>
          <p:cNvSpPr txBox="1"/>
          <p:nvPr/>
        </p:nvSpPr>
        <p:spPr>
          <a:xfrm>
            <a:off x="9510464" y="200025"/>
            <a:ext cx="2533066"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 High Level Outputs 2023</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descr="A green circle with black text&#10;&#10;Description automatically generated">
            <a:extLst>
              <a:ext uri="{FF2B5EF4-FFF2-40B4-BE49-F238E27FC236}">
                <a16:creationId xmlns:a16="http://schemas.microsoft.com/office/drawing/2014/main" id="{9549CC03-11CE-0D39-DC35-C22B129CBA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3864" y="6399330"/>
            <a:ext cx="701572" cy="342290"/>
          </a:xfrm>
          <a:prstGeom prst="rect">
            <a:avLst/>
          </a:prstGeom>
        </p:spPr>
      </p:pic>
      <p:pic>
        <p:nvPicPr>
          <p:cNvPr id="5" name="Picture 4">
            <a:extLst>
              <a:ext uri="{FF2B5EF4-FFF2-40B4-BE49-F238E27FC236}">
                <a16:creationId xmlns:a16="http://schemas.microsoft.com/office/drawing/2014/main" id="{DBEA6582-969B-9E91-7321-BA265483D1FD}"/>
              </a:ext>
            </a:extLst>
          </p:cNvPr>
          <p:cNvPicPr>
            <a:picLocks noChangeAspect="1"/>
          </p:cNvPicPr>
          <p:nvPr/>
        </p:nvPicPr>
        <p:blipFill>
          <a:blip r:embed="rId4"/>
          <a:stretch>
            <a:fillRect/>
          </a:stretch>
        </p:blipFill>
        <p:spPr>
          <a:xfrm>
            <a:off x="1737284" y="1278061"/>
            <a:ext cx="8531182" cy="4518584"/>
          </a:xfrm>
          <a:prstGeom prst="rect">
            <a:avLst/>
          </a:prstGeom>
        </p:spPr>
      </p:pic>
      <p:sp>
        <p:nvSpPr>
          <p:cNvPr id="6" name="TextBox 5">
            <a:extLst>
              <a:ext uri="{FF2B5EF4-FFF2-40B4-BE49-F238E27FC236}">
                <a16:creationId xmlns:a16="http://schemas.microsoft.com/office/drawing/2014/main" id="{60A749FD-1C77-3A52-897A-ECEDD81846F8}"/>
              </a:ext>
            </a:extLst>
          </p:cNvPr>
          <p:cNvSpPr txBox="1"/>
          <p:nvPr/>
        </p:nvSpPr>
        <p:spPr>
          <a:xfrm>
            <a:off x="328613" y="689186"/>
            <a:ext cx="8439665" cy="461665"/>
          </a:xfrm>
          <a:prstGeom prst="rect">
            <a:avLst/>
          </a:prstGeom>
          <a:noFill/>
        </p:spPr>
        <p:txBody>
          <a:bodyPr wrap="square" rtlCol="0">
            <a:spAutoFit/>
          </a:bodyPr>
          <a:lstStyle/>
          <a:p>
            <a:r>
              <a:rPr lang="en-IE" sz="2400" b="1" dirty="0">
                <a:solidFill>
                  <a:srgbClr val="002A3A"/>
                </a:solidFill>
                <a:latin typeface="Calibri" panose="020F0502020204030204" pitchFamily="34" charset="0"/>
                <a:cs typeface="Calibri" panose="020F0502020204030204" pitchFamily="34" charset="0"/>
              </a:rPr>
              <a:t>Fastest Growing Jobs 2025 -2030 </a:t>
            </a:r>
          </a:p>
        </p:txBody>
      </p:sp>
      <p:sp>
        <p:nvSpPr>
          <p:cNvPr id="7" name="Rectangle: Rounded Corners 6">
            <a:extLst>
              <a:ext uri="{FF2B5EF4-FFF2-40B4-BE49-F238E27FC236}">
                <a16:creationId xmlns:a16="http://schemas.microsoft.com/office/drawing/2014/main" id="{37CDD37E-5BBE-9ED0-A771-CFACAE4068ED}"/>
              </a:ext>
            </a:extLst>
          </p:cNvPr>
          <p:cNvSpPr/>
          <p:nvPr/>
        </p:nvSpPr>
        <p:spPr>
          <a:xfrm>
            <a:off x="2150076" y="1866936"/>
            <a:ext cx="2038865" cy="1111042"/>
          </a:xfrm>
          <a:prstGeom prst="roundRect">
            <a:avLst/>
          </a:prstGeom>
          <a:noFill/>
          <a:ln>
            <a:solidFill>
              <a:srgbClr val="78BF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8" name="Rectangle: Rounded Corners 7">
            <a:extLst>
              <a:ext uri="{FF2B5EF4-FFF2-40B4-BE49-F238E27FC236}">
                <a16:creationId xmlns:a16="http://schemas.microsoft.com/office/drawing/2014/main" id="{DA2EBEA0-401B-B24D-E76B-6AFE7E85393F}"/>
              </a:ext>
            </a:extLst>
          </p:cNvPr>
          <p:cNvSpPr/>
          <p:nvPr/>
        </p:nvSpPr>
        <p:spPr>
          <a:xfrm>
            <a:off x="2413687" y="3318797"/>
            <a:ext cx="1775254" cy="279021"/>
          </a:xfrm>
          <a:prstGeom prst="roundRect">
            <a:avLst/>
          </a:prstGeom>
          <a:noFill/>
          <a:ln>
            <a:solidFill>
              <a:srgbClr val="78BF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2" name="Rectangle: Rounded Corners 11">
            <a:extLst>
              <a:ext uri="{FF2B5EF4-FFF2-40B4-BE49-F238E27FC236}">
                <a16:creationId xmlns:a16="http://schemas.microsoft.com/office/drawing/2014/main" id="{94555343-88C2-75CB-902D-5CB5AD850046}"/>
              </a:ext>
            </a:extLst>
          </p:cNvPr>
          <p:cNvSpPr/>
          <p:nvPr/>
        </p:nvSpPr>
        <p:spPr>
          <a:xfrm>
            <a:off x="2413687" y="3799127"/>
            <a:ext cx="1775254" cy="426884"/>
          </a:xfrm>
          <a:prstGeom prst="roundRect">
            <a:avLst/>
          </a:prstGeom>
          <a:noFill/>
          <a:ln>
            <a:solidFill>
              <a:srgbClr val="78BF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4" name="Rectangle: Rounded Corners 13">
            <a:extLst>
              <a:ext uri="{FF2B5EF4-FFF2-40B4-BE49-F238E27FC236}">
                <a16:creationId xmlns:a16="http://schemas.microsoft.com/office/drawing/2014/main" id="{F96A3D10-1668-4B87-A1DC-F240F57A53A9}"/>
              </a:ext>
            </a:extLst>
          </p:cNvPr>
          <p:cNvSpPr/>
          <p:nvPr/>
        </p:nvSpPr>
        <p:spPr>
          <a:xfrm>
            <a:off x="2413687" y="4492899"/>
            <a:ext cx="1775254" cy="426884"/>
          </a:xfrm>
          <a:prstGeom prst="roundRect">
            <a:avLst/>
          </a:prstGeom>
          <a:noFill/>
          <a:ln>
            <a:solidFill>
              <a:srgbClr val="78BF2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988924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1158CD-4A24-F7CE-462C-02A698DA5D9E}"/>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FBB861EE-AD40-10E1-4366-DF774114E631}"/>
              </a:ext>
            </a:extLst>
          </p:cNvPr>
          <p:cNvCxnSpPr>
            <a:cxnSpLocks/>
          </p:cNvCxnSpPr>
          <p:nvPr/>
        </p:nvCxnSpPr>
        <p:spPr>
          <a:xfrm>
            <a:off x="328613" y="561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12B907F3-A2EB-D1BD-C0A3-97BC45F5A538}"/>
              </a:ext>
            </a:extLst>
          </p:cNvPr>
          <p:cNvCxnSpPr>
            <a:cxnSpLocks/>
          </p:cNvCxnSpPr>
          <p:nvPr/>
        </p:nvCxnSpPr>
        <p:spPr>
          <a:xfrm>
            <a:off x="328613" y="6276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A8B03650-1156-C60D-521A-63A4337A3476}"/>
              </a:ext>
            </a:extLst>
          </p:cNvPr>
          <p:cNvSpPr txBox="1"/>
          <p:nvPr/>
        </p:nvSpPr>
        <p:spPr>
          <a:xfrm>
            <a:off x="247650" y="200025"/>
            <a:ext cx="1069524"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559ABA9B-ACE9-2250-DAF1-1BF088111DB0}"/>
              </a:ext>
            </a:extLst>
          </p:cNvPr>
          <p:cNvSpPr txBox="1"/>
          <p:nvPr/>
        </p:nvSpPr>
        <p:spPr>
          <a:xfrm>
            <a:off x="9510464" y="200025"/>
            <a:ext cx="2533066"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 High Level Outputs 2023</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pic>
        <p:nvPicPr>
          <p:cNvPr id="19" name="Picture 18" descr="A green circle with black text&#10;&#10;Description automatically generated">
            <a:extLst>
              <a:ext uri="{FF2B5EF4-FFF2-40B4-BE49-F238E27FC236}">
                <a16:creationId xmlns:a16="http://schemas.microsoft.com/office/drawing/2014/main" id="{C6928D3E-C1A4-54CD-84F8-000CE65178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3864" y="6399330"/>
            <a:ext cx="701572" cy="342290"/>
          </a:xfrm>
          <a:prstGeom prst="rect">
            <a:avLst/>
          </a:prstGeom>
        </p:spPr>
      </p:pic>
      <p:sp>
        <p:nvSpPr>
          <p:cNvPr id="6" name="TextBox 5">
            <a:extLst>
              <a:ext uri="{FF2B5EF4-FFF2-40B4-BE49-F238E27FC236}">
                <a16:creationId xmlns:a16="http://schemas.microsoft.com/office/drawing/2014/main" id="{B19F71EC-32B7-2037-9CB8-7F4265198074}"/>
              </a:ext>
            </a:extLst>
          </p:cNvPr>
          <p:cNvSpPr txBox="1"/>
          <p:nvPr/>
        </p:nvSpPr>
        <p:spPr>
          <a:xfrm>
            <a:off x="328613" y="689186"/>
            <a:ext cx="8439665" cy="461665"/>
          </a:xfrm>
          <a:prstGeom prst="rect">
            <a:avLst/>
          </a:prstGeom>
          <a:noFill/>
        </p:spPr>
        <p:txBody>
          <a:bodyPr wrap="square" rtlCol="0">
            <a:spAutoFit/>
          </a:bodyPr>
          <a:lstStyle/>
          <a:p>
            <a:r>
              <a:rPr lang="en-IE" sz="2400" b="1" dirty="0">
                <a:solidFill>
                  <a:srgbClr val="002A3A"/>
                </a:solidFill>
                <a:latin typeface="Calibri" panose="020F0502020204030204" pitchFamily="34" charset="0"/>
                <a:cs typeface="Calibri" panose="020F0502020204030204" pitchFamily="34" charset="0"/>
              </a:rPr>
              <a:t>Fastest Declining Jobs 2025 -2030 </a:t>
            </a:r>
          </a:p>
        </p:txBody>
      </p:sp>
      <p:pic>
        <p:nvPicPr>
          <p:cNvPr id="10" name="Picture 9">
            <a:extLst>
              <a:ext uri="{FF2B5EF4-FFF2-40B4-BE49-F238E27FC236}">
                <a16:creationId xmlns:a16="http://schemas.microsoft.com/office/drawing/2014/main" id="{03753504-2156-AD61-4D67-C87D9B9920ED}"/>
              </a:ext>
            </a:extLst>
          </p:cNvPr>
          <p:cNvPicPr>
            <a:picLocks noChangeAspect="1"/>
          </p:cNvPicPr>
          <p:nvPr/>
        </p:nvPicPr>
        <p:blipFill>
          <a:blip r:embed="rId4"/>
          <a:stretch>
            <a:fillRect/>
          </a:stretch>
        </p:blipFill>
        <p:spPr>
          <a:xfrm>
            <a:off x="1876167" y="1419481"/>
            <a:ext cx="8439665" cy="4440705"/>
          </a:xfrm>
          <a:prstGeom prst="rect">
            <a:avLst/>
          </a:prstGeom>
        </p:spPr>
      </p:pic>
      <p:sp>
        <p:nvSpPr>
          <p:cNvPr id="14" name="Rectangle: Rounded Corners 13">
            <a:extLst>
              <a:ext uri="{FF2B5EF4-FFF2-40B4-BE49-F238E27FC236}">
                <a16:creationId xmlns:a16="http://schemas.microsoft.com/office/drawing/2014/main" id="{0BB62197-2405-609D-3252-17CCE361C006}"/>
              </a:ext>
            </a:extLst>
          </p:cNvPr>
          <p:cNvSpPr/>
          <p:nvPr/>
        </p:nvSpPr>
        <p:spPr>
          <a:xfrm>
            <a:off x="1902756" y="2588832"/>
            <a:ext cx="2533319" cy="840167"/>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Tree>
    <p:extLst>
      <p:ext uri="{BB962C8B-B14F-4D97-AF65-F5344CB8AC3E}">
        <p14:creationId xmlns:p14="http://schemas.microsoft.com/office/powerpoint/2010/main" val="243888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B94A5643-4DE4-AB40-4F8D-8E42084A7392}"/>
              </a:ext>
            </a:extLst>
          </p:cNvPr>
          <p:cNvCxnSpPr>
            <a:cxnSpLocks/>
          </p:cNvCxnSpPr>
          <p:nvPr/>
        </p:nvCxnSpPr>
        <p:spPr>
          <a:xfrm>
            <a:off x="328613" y="561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92EC69EF-E581-F0D5-8B9B-FB0719821850}"/>
              </a:ext>
            </a:extLst>
          </p:cNvPr>
          <p:cNvCxnSpPr>
            <a:cxnSpLocks/>
          </p:cNvCxnSpPr>
          <p:nvPr/>
        </p:nvCxnSpPr>
        <p:spPr>
          <a:xfrm>
            <a:off x="328613" y="6276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pic>
        <p:nvPicPr>
          <p:cNvPr id="4" name="Picture 3" descr="A green circle with black text&#10;&#10;Description automatically generated">
            <a:extLst>
              <a:ext uri="{FF2B5EF4-FFF2-40B4-BE49-F238E27FC236}">
                <a16:creationId xmlns:a16="http://schemas.microsoft.com/office/drawing/2014/main" id="{0A6EC01C-AE29-B30B-EC68-F2A268C841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3864" y="6399330"/>
            <a:ext cx="701572" cy="342290"/>
          </a:xfrm>
          <a:prstGeom prst="rect">
            <a:avLst/>
          </a:prstGeom>
        </p:spPr>
      </p:pic>
      <p:sp>
        <p:nvSpPr>
          <p:cNvPr id="8" name="TextBox 7">
            <a:extLst>
              <a:ext uri="{FF2B5EF4-FFF2-40B4-BE49-F238E27FC236}">
                <a16:creationId xmlns:a16="http://schemas.microsoft.com/office/drawing/2014/main" id="{9332853E-5509-CDF6-C045-8CC6AC858EE5}"/>
              </a:ext>
            </a:extLst>
          </p:cNvPr>
          <p:cNvSpPr txBox="1"/>
          <p:nvPr/>
        </p:nvSpPr>
        <p:spPr>
          <a:xfrm>
            <a:off x="328612" y="621358"/>
            <a:ext cx="9408507" cy="646331"/>
          </a:xfrm>
          <a:prstGeom prst="rect">
            <a:avLst/>
          </a:prstGeom>
          <a:noFill/>
        </p:spPr>
        <p:txBody>
          <a:bodyPr wrap="square" rtlCol="0">
            <a:spAutoFit/>
          </a:bodyPr>
          <a:lstStyle/>
          <a:p>
            <a:r>
              <a:rPr lang="en-GB" dirty="0">
                <a:solidFill>
                  <a:srgbClr val="78BF21"/>
                </a:solidFill>
                <a:latin typeface="Calibri" panose="020F0502020204030204" pitchFamily="34" charset="0"/>
                <a:ea typeface="Calibri" panose="020F0502020204030204" pitchFamily="34" charset="0"/>
                <a:cs typeface="Calibri" panose="020F0502020204030204" pitchFamily="34" charset="0"/>
              </a:rPr>
              <a:t>Through our 69 Skillnet Business Networks, we partner with further and higher education to create and deliver unique programme offerings.</a:t>
            </a:r>
            <a:endParaRPr lang="en-IE" dirty="0">
              <a:solidFill>
                <a:srgbClr val="78BF21"/>
              </a:solidFill>
              <a:latin typeface="Calibri" panose="020F0502020204030204" pitchFamily="34" charset="0"/>
              <a:ea typeface="Calibri" panose="020F0502020204030204" pitchFamily="34" charset="0"/>
              <a:cs typeface="Calibri" panose="020F0502020204030204" pitchFamily="34" charset="0"/>
            </a:endParaRPr>
          </a:p>
        </p:txBody>
      </p:sp>
      <p:sp>
        <p:nvSpPr>
          <p:cNvPr id="9" name="TextBox 8">
            <a:extLst>
              <a:ext uri="{FF2B5EF4-FFF2-40B4-BE49-F238E27FC236}">
                <a16:creationId xmlns:a16="http://schemas.microsoft.com/office/drawing/2014/main" id="{1C928327-43F9-52AA-9FDE-0F7D0D2223FD}"/>
              </a:ext>
            </a:extLst>
          </p:cNvPr>
          <p:cNvSpPr txBox="1"/>
          <p:nvPr/>
        </p:nvSpPr>
        <p:spPr>
          <a:xfrm>
            <a:off x="247650" y="200025"/>
            <a:ext cx="1069524"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DF94F6EA-BB23-E8AD-DE55-DB5C826F78C3}"/>
              </a:ext>
            </a:extLst>
          </p:cNvPr>
          <p:cNvSpPr txBox="1"/>
          <p:nvPr/>
        </p:nvSpPr>
        <p:spPr>
          <a:xfrm>
            <a:off x="10238434" y="200025"/>
            <a:ext cx="1705916"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Business Networks</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38" name="TextBox 37">
            <a:extLst>
              <a:ext uri="{FF2B5EF4-FFF2-40B4-BE49-F238E27FC236}">
                <a16:creationId xmlns:a16="http://schemas.microsoft.com/office/drawing/2014/main" id="{82F0A8B3-799B-383B-2B29-7A3842DFA13A}"/>
              </a:ext>
            </a:extLst>
          </p:cNvPr>
          <p:cNvSpPr txBox="1"/>
          <p:nvPr/>
        </p:nvSpPr>
        <p:spPr>
          <a:xfrm>
            <a:off x="5080224" y="1678232"/>
            <a:ext cx="1590692" cy="307777"/>
          </a:xfrm>
          <a:prstGeom prst="rect">
            <a:avLst/>
          </a:prstGeom>
          <a:noFill/>
        </p:spPr>
        <p:txBody>
          <a:bodyPr wrap="none" rtlCol="0">
            <a:spAutoFit/>
          </a:bodyPr>
          <a:lstStyle/>
          <a:p>
            <a:r>
              <a:rPr lang="en-IE" sz="1400" b="1" dirty="0">
                <a:solidFill>
                  <a:srgbClr val="002A3A"/>
                </a:solidFill>
                <a:latin typeface="Calibri" panose="020F0502020204030204" pitchFamily="34" charset="0"/>
                <a:ea typeface="Calibri" panose="020F0502020204030204" pitchFamily="34" charset="0"/>
                <a:cs typeface="Calibri" panose="020F0502020204030204" pitchFamily="34" charset="0"/>
              </a:rPr>
              <a:t>Education Partners</a:t>
            </a:r>
          </a:p>
        </p:txBody>
      </p:sp>
      <p:cxnSp>
        <p:nvCxnSpPr>
          <p:cNvPr id="43" name="Straight Connector 42">
            <a:extLst>
              <a:ext uri="{FF2B5EF4-FFF2-40B4-BE49-F238E27FC236}">
                <a16:creationId xmlns:a16="http://schemas.microsoft.com/office/drawing/2014/main" id="{4F5FCFEC-EBA2-DEA9-B227-1B70591B8FF4}"/>
              </a:ext>
            </a:extLst>
          </p:cNvPr>
          <p:cNvCxnSpPr>
            <a:cxnSpLocks/>
          </p:cNvCxnSpPr>
          <p:nvPr/>
        </p:nvCxnSpPr>
        <p:spPr>
          <a:xfrm>
            <a:off x="7427704" y="2201490"/>
            <a:ext cx="0" cy="3540887"/>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sp>
        <p:nvSpPr>
          <p:cNvPr id="48" name="Rectangle 4">
            <a:extLst>
              <a:ext uri="{FF2B5EF4-FFF2-40B4-BE49-F238E27FC236}">
                <a16:creationId xmlns:a16="http://schemas.microsoft.com/office/drawing/2014/main" id="{772C4121-09B2-ADB2-70DF-DE688CB52F93}"/>
              </a:ext>
            </a:extLst>
          </p:cNvPr>
          <p:cNvSpPr>
            <a:spLocks noChangeArrowheads="1"/>
          </p:cNvSpPr>
          <p:nvPr/>
        </p:nvSpPr>
        <p:spPr bwMode="auto">
          <a:xfrm>
            <a:off x="7683735" y="2135410"/>
            <a:ext cx="4342155"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Post Graduate in Sports Analytics, Technology &amp; Innovation </a:t>
            </a:r>
          </a:p>
          <a:p>
            <a:pPr eaLnBrk="0" fontAlgn="base" hangingPunct="0">
              <a:spcBef>
                <a:spcPct val="0"/>
              </a:spcBef>
              <a:spcAft>
                <a:spcPct val="0"/>
              </a:spcAft>
            </a:pPr>
            <a:r>
              <a:rPr kumimoji="0" lang="en-US" altLang="en-US" sz="16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from </a:t>
            </a:r>
            <a:r>
              <a:rPr lang="en-US" altLang="en-US" sz="1600" dirty="0">
                <a:solidFill>
                  <a:srgbClr val="002A3A"/>
                </a:solidFill>
                <a:latin typeface="Calibri" panose="020F0502020204030204" pitchFamily="34" charset="0"/>
                <a:ea typeface="Calibri" panose="020F0502020204030204" pitchFamily="34" charset="0"/>
                <a:cs typeface="Calibri" panose="020F0502020204030204" pitchFamily="34" charset="0"/>
              </a:rPr>
              <a:t>Technology Ireland Digital</a:t>
            </a:r>
            <a:r>
              <a:rPr kumimoji="0" lang="en-US" altLang="en-US" sz="16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 Skillnet</a:t>
            </a:r>
          </a:p>
          <a:p>
            <a:pPr marL="0" marR="0" lvl="0" indent="0" algn="l" defTabSz="914400" rtl="0" eaLnBrk="0" fontAlgn="base" latinLnBrk="0" hangingPunct="0">
              <a:lnSpc>
                <a:spcPct val="100000"/>
              </a:lnSpc>
              <a:spcBef>
                <a:spcPct val="0"/>
              </a:spcBef>
              <a:spcAft>
                <a:spcPct val="0"/>
              </a:spcAft>
              <a:buClrTx/>
              <a:buSzTx/>
              <a:buFontTx/>
              <a:buNone/>
              <a:tabLst/>
            </a:pPr>
            <a:endParaRPr lang="en-GB" altLang="en-US" sz="1600" b="1"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altLang="en-US" sz="1600" b="1" dirty="0">
                <a:solidFill>
                  <a:srgbClr val="002A3A"/>
                </a:solidFill>
                <a:latin typeface="Calibri" panose="020F0502020204030204" pitchFamily="34" charset="0"/>
                <a:ea typeface="Calibri" panose="020F0502020204030204" pitchFamily="34" charset="0"/>
                <a:cs typeface="Calibri" panose="020F0502020204030204" pitchFamily="34" charset="0"/>
              </a:rPr>
              <a:t>MSc Sports Analytics, Technology and Innovation</a:t>
            </a:r>
            <a:endParaRPr lang="en-US" altLang="en-US" sz="1600" b="1"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from </a:t>
            </a:r>
            <a:r>
              <a:rPr lang="en-US" altLang="en-US" sz="1400" dirty="0">
                <a:solidFill>
                  <a:srgbClr val="002A3A"/>
                </a:solidFill>
                <a:latin typeface="Calibri" panose="020F0502020204030204" pitchFamily="34" charset="0"/>
                <a:ea typeface="Calibri" panose="020F0502020204030204" pitchFamily="34" charset="0"/>
                <a:cs typeface="Calibri" panose="020F0502020204030204" pitchFamily="34" charset="0"/>
              </a:rPr>
              <a:t>Technology Ireland Digital</a:t>
            </a:r>
            <a:r>
              <a:rPr kumimoji="0" lang="en-US" altLang="en-US" sz="14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 Skillnet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GB" sz="1600" b="1" i="0" dirty="0">
                <a:solidFill>
                  <a:srgbClr val="002A3A"/>
                </a:solidFill>
                <a:effectLst/>
                <a:latin typeface="Calibri" panose="020F0502020204030204" pitchFamily="34" charset="0"/>
                <a:cs typeface="Calibri" panose="020F0502020204030204" pitchFamily="34" charset="0"/>
              </a:rPr>
              <a:t>Certificate in Foundations of Artificial Intelligence</a:t>
            </a:r>
            <a:endParaRPr kumimoji="0" lang="en-US" altLang="en-US" sz="1600" b="1"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endParaRPr>
          </a:p>
          <a:p>
            <a:pPr eaLnBrk="0" fontAlgn="base" hangingPunct="0">
              <a:spcBef>
                <a:spcPct val="0"/>
              </a:spcBef>
              <a:spcAft>
                <a:spcPct val="0"/>
              </a:spcAft>
            </a:pPr>
            <a:r>
              <a:rPr kumimoji="0" lang="en-US" altLang="en-US" sz="14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from Technology Ireland ICT Skillnet</a:t>
            </a:r>
          </a:p>
          <a:p>
            <a:pPr eaLnBrk="0" fontAlgn="base" hangingPunct="0">
              <a:spcBef>
                <a:spcPct val="0"/>
              </a:spcBef>
              <a:spcAft>
                <a:spcPct val="0"/>
              </a:spcAft>
            </a:pPr>
            <a:endParaRPr kumimoji="0" lang="en-US" altLang="en-US" sz="14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1"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MSc in Cybersecurity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from Technology Ireland ICT Skillnet</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400"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sz="1600" b="1" dirty="0">
                <a:solidFill>
                  <a:srgbClr val="002A3A"/>
                </a:solidFill>
                <a:latin typeface="Calibri" panose="020F0502020204030204" pitchFamily="34" charset="0"/>
                <a:ea typeface="Calibri" panose="020F0502020204030204" pitchFamily="34" charset="0"/>
                <a:cs typeface="Calibri" panose="020F0502020204030204" pitchFamily="34" charset="0"/>
              </a:rPr>
              <a:t>Post Graduate Diploma in Artificial Intelligence </a:t>
            </a:r>
            <a:endParaRPr kumimoji="0" lang="en-US" altLang="en-US" sz="1600" b="1"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4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from ITAG Skillnet</a:t>
            </a:r>
            <a:endParaRPr kumimoji="0" lang="en-US" altLang="en-US" sz="16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9FEE6E93-688C-56FD-9C5B-3C3BEF6C2486}"/>
              </a:ext>
            </a:extLst>
          </p:cNvPr>
          <p:cNvCxnSpPr>
            <a:cxnSpLocks/>
          </p:cNvCxnSpPr>
          <p:nvPr/>
        </p:nvCxnSpPr>
        <p:spPr>
          <a:xfrm>
            <a:off x="4148053" y="2087446"/>
            <a:ext cx="0" cy="3540887"/>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pic>
        <p:nvPicPr>
          <p:cNvPr id="6" name="Picture 5">
            <a:extLst>
              <a:ext uri="{FF2B5EF4-FFF2-40B4-BE49-F238E27FC236}">
                <a16:creationId xmlns:a16="http://schemas.microsoft.com/office/drawing/2014/main" id="{6E7C1AAD-9188-2416-B0F8-B3369344F954}"/>
              </a:ext>
            </a:extLst>
          </p:cNvPr>
          <p:cNvPicPr>
            <a:picLocks noChangeAspect="1"/>
          </p:cNvPicPr>
          <p:nvPr/>
        </p:nvPicPr>
        <p:blipFill>
          <a:blip r:embed="rId4"/>
          <a:stretch>
            <a:fillRect/>
          </a:stretch>
        </p:blipFill>
        <p:spPr>
          <a:xfrm>
            <a:off x="668577" y="5122485"/>
            <a:ext cx="1945632" cy="1011697"/>
          </a:xfrm>
          <a:prstGeom prst="rect">
            <a:avLst/>
          </a:prstGeom>
        </p:spPr>
      </p:pic>
      <p:pic>
        <p:nvPicPr>
          <p:cNvPr id="12" name="Picture 11">
            <a:extLst>
              <a:ext uri="{FF2B5EF4-FFF2-40B4-BE49-F238E27FC236}">
                <a16:creationId xmlns:a16="http://schemas.microsoft.com/office/drawing/2014/main" id="{0B8A44E8-210B-0658-B7F2-FB6A0310EFE4}"/>
              </a:ext>
            </a:extLst>
          </p:cNvPr>
          <p:cNvPicPr>
            <a:picLocks noChangeAspect="1"/>
          </p:cNvPicPr>
          <p:nvPr/>
        </p:nvPicPr>
        <p:blipFill>
          <a:blip r:embed="rId5"/>
          <a:stretch>
            <a:fillRect/>
          </a:stretch>
        </p:blipFill>
        <p:spPr>
          <a:xfrm>
            <a:off x="4665272" y="5377784"/>
            <a:ext cx="2420596" cy="729186"/>
          </a:xfrm>
          <a:prstGeom prst="rect">
            <a:avLst/>
          </a:prstGeom>
        </p:spPr>
      </p:pic>
      <p:pic>
        <p:nvPicPr>
          <p:cNvPr id="13" name="Picture 12">
            <a:extLst>
              <a:ext uri="{FF2B5EF4-FFF2-40B4-BE49-F238E27FC236}">
                <a16:creationId xmlns:a16="http://schemas.microsoft.com/office/drawing/2014/main" id="{7DEAA11C-E4EC-EEB4-F3E2-B532321A5AEC}"/>
              </a:ext>
            </a:extLst>
          </p:cNvPr>
          <p:cNvPicPr>
            <a:picLocks noChangeAspect="1"/>
          </p:cNvPicPr>
          <p:nvPr/>
        </p:nvPicPr>
        <p:blipFill>
          <a:blip r:embed="rId6"/>
          <a:stretch>
            <a:fillRect/>
          </a:stretch>
        </p:blipFill>
        <p:spPr>
          <a:xfrm>
            <a:off x="782412" y="3499416"/>
            <a:ext cx="1418442" cy="1096465"/>
          </a:xfrm>
          <a:prstGeom prst="rect">
            <a:avLst/>
          </a:prstGeom>
        </p:spPr>
      </p:pic>
      <p:pic>
        <p:nvPicPr>
          <p:cNvPr id="16" name="Picture 15">
            <a:extLst>
              <a:ext uri="{FF2B5EF4-FFF2-40B4-BE49-F238E27FC236}">
                <a16:creationId xmlns:a16="http://schemas.microsoft.com/office/drawing/2014/main" id="{756E8A63-7DF0-409E-5F62-2868E674E428}"/>
              </a:ext>
            </a:extLst>
          </p:cNvPr>
          <p:cNvPicPr>
            <a:picLocks noChangeAspect="1"/>
          </p:cNvPicPr>
          <p:nvPr/>
        </p:nvPicPr>
        <p:blipFill>
          <a:blip r:embed="rId7"/>
          <a:stretch>
            <a:fillRect/>
          </a:stretch>
        </p:blipFill>
        <p:spPr>
          <a:xfrm>
            <a:off x="5131287" y="3651736"/>
            <a:ext cx="1385491" cy="944145"/>
          </a:xfrm>
          <a:prstGeom prst="rect">
            <a:avLst/>
          </a:prstGeom>
        </p:spPr>
      </p:pic>
      <p:pic>
        <p:nvPicPr>
          <p:cNvPr id="17" name="Picture 16">
            <a:extLst>
              <a:ext uri="{FF2B5EF4-FFF2-40B4-BE49-F238E27FC236}">
                <a16:creationId xmlns:a16="http://schemas.microsoft.com/office/drawing/2014/main" id="{F8BB7D15-71B3-B909-9E49-FDCA7D9B6A4F}"/>
              </a:ext>
            </a:extLst>
          </p:cNvPr>
          <p:cNvPicPr>
            <a:picLocks noChangeAspect="1"/>
          </p:cNvPicPr>
          <p:nvPr/>
        </p:nvPicPr>
        <p:blipFill>
          <a:blip r:embed="rId8"/>
          <a:stretch>
            <a:fillRect/>
          </a:stretch>
        </p:blipFill>
        <p:spPr>
          <a:xfrm>
            <a:off x="738595" y="1840856"/>
            <a:ext cx="1438255" cy="1079720"/>
          </a:xfrm>
          <a:prstGeom prst="rect">
            <a:avLst/>
          </a:prstGeom>
        </p:spPr>
      </p:pic>
      <p:pic>
        <p:nvPicPr>
          <p:cNvPr id="21" name="Picture 20">
            <a:extLst>
              <a:ext uri="{FF2B5EF4-FFF2-40B4-BE49-F238E27FC236}">
                <a16:creationId xmlns:a16="http://schemas.microsoft.com/office/drawing/2014/main" id="{2B219DBF-057F-A5B0-C8AA-2D0644661DC8}"/>
              </a:ext>
            </a:extLst>
          </p:cNvPr>
          <p:cNvPicPr>
            <a:picLocks noChangeAspect="1"/>
          </p:cNvPicPr>
          <p:nvPr/>
        </p:nvPicPr>
        <p:blipFill>
          <a:blip r:embed="rId9"/>
          <a:stretch>
            <a:fillRect/>
          </a:stretch>
        </p:blipFill>
        <p:spPr>
          <a:xfrm>
            <a:off x="5180639" y="2036090"/>
            <a:ext cx="1438740" cy="729186"/>
          </a:xfrm>
          <a:prstGeom prst="rect">
            <a:avLst/>
          </a:prstGeom>
        </p:spPr>
      </p:pic>
    </p:spTree>
    <p:extLst>
      <p:ext uri="{BB962C8B-B14F-4D97-AF65-F5344CB8AC3E}">
        <p14:creationId xmlns:p14="http://schemas.microsoft.com/office/powerpoint/2010/main" val="2649101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D5003-7B58-2861-F732-3EAC22A2A65C}"/>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CFB6B117-751A-5FCC-3D25-1EB94D2568F9}"/>
              </a:ext>
            </a:extLst>
          </p:cNvPr>
          <p:cNvCxnSpPr>
            <a:cxnSpLocks/>
          </p:cNvCxnSpPr>
          <p:nvPr/>
        </p:nvCxnSpPr>
        <p:spPr>
          <a:xfrm>
            <a:off x="328613" y="561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5D1D8EC1-4D80-FDEC-8C48-8E3B67FB4616}"/>
              </a:ext>
            </a:extLst>
          </p:cNvPr>
          <p:cNvCxnSpPr>
            <a:cxnSpLocks/>
          </p:cNvCxnSpPr>
          <p:nvPr/>
        </p:nvCxnSpPr>
        <p:spPr>
          <a:xfrm>
            <a:off x="328613" y="6276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pic>
        <p:nvPicPr>
          <p:cNvPr id="4" name="Picture 3" descr="A green circle with black text&#10;&#10;Description automatically generated">
            <a:extLst>
              <a:ext uri="{FF2B5EF4-FFF2-40B4-BE49-F238E27FC236}">
                <a16:creationId xmlns:a16="http://schemas.microsoft.com/office/drawing/2014/main" id="{347BB56E-7DEB-CDE3-322E-4E569B0654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3864" y="6399330"/>
            <a:ext cx="701572" cy="342290"/>
          </a:xfrm>
          <a:prstGeom prst="rect">
            <a:avLst/>
          </a:prstGeom>
        </p:spPr>
      </p:pic>
      <p:sp>
        <p:nvSpPr>
          <p:cNvPr id="18" name="TextBox 17">
            <a:extLst>
              <a:ext uri="{FF2B5EF4-FFF2-40B4-BE49-F238E27FC236}">
                <a16:creationId xmlns:a16="http://schemas.microsoft.com/office/drawing/2014/main" id="{FCF64F3B-EE8A-D436-317B-D1CCEC21E826}"/>
              </a:ext>
            </a:extLst>
          </p:cNvPr>
          <p:cNvSpPr txBox="1"/>
          <p:nvPr/>
        </p:nvSpPr>
        <p:spPr>
          <a:xfrm>
            <a:off x="937860" y="731123"/>
            <a:ext cx="3033523" cy="400110"/>
          </a:xfrm>
          <a:prstGeom prst="rect">
            <a:avLst/>
          </a:prstGeom>
          <a:noFill/>
        </p:spPr>
        <p:txBody>
          <a:bodyPr wrap="none" rtlCol="0">
            <a:spAutoFit/>
          </a:bodyPr>
          <a:lstStyle/>
          <a:p>
            <a:r>
              <a:rPr lang="en-IE" sz="2000" b="1"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IE" sz="2000" b="1" dirty="0">
                <a:solidFill>
                  <a:srgbClr val="002A3A"/>
                </a:solidFill>
                <a:latin typeface="Calibri" panose="020F0502020204030204" pitchFamily="34" charset="0"/>
                <a:ea typeface="Calibri" panose="020F0502020204030204" pitchFamily="34" charset="0"/>
                <a:cs typeface="Calibri" panose="020F0502020204030204" pitchFamily="34" charset="0"/>
              </a:rPr>
              <a:t> Business Networks</a:t>
            </a:r>
          </a:p>
        </p:txBody>
      </p:sp>
      <p:sp>
        <p:nvSpPr>
          <p:cNvPr id="9" name="TextBox 8">
            <a:extLst>
              <a:ext uri="{FF2B5EF4-FFF2-40B4-BE49-F238E27FC236}">
                <a16:creationId xmlns:a16="http://schemas.microsoft.com/office/drawing/2014/main" id="{4691CB28-EB58-BB29-A8A3-68CD591AB054}"/>
              </a:ext>
            </a:extLst>
          </p:cNvPr>
          <p:cNvSpPr txBox="1"/>
          <p:nvPr/>
        </p:nvSpPr>
        <p:spPr>
          <a:xfrm>
            <a:off x="247650" y="200025"/>
            <a:ext cx="1069524"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10" name="TextBox 9">
            <a:extLst>
              <a:ext uri="{FF2B5EF4-FFF2-40B4-BE49-F238E27FC236}">
                <a16:creationId xmlns:a16="http://schemas.microsoft.com/office/drawing/2014/main" id="{9AB07B9C-0B1C-D027-B2FC-F7F5579D99DC}"/>
              </a:ext>
            </a:extLst>
          </p:cNvPr>
          <p:cNvSpPr txBox="1"/>
          <p:nvPr/>
        </p:nvSpPr>
        <p:spPr>
          <a:xfrm>
            <a:off x="10238434" y="200025"/>
            <a:ext cx="1705916"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Business Networks</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pic>
        <p:nvPicPr>
          <p:cNvPr id="31" name="Picture 30" descr="A logo for a university&#10;&#10;Description automatically generated">
            <a:extLst>
              <a:ext uri="{FF2B5EF4-FFF2-40B4-BE49-F238E27FC236}">
                <a16:creationId xmlns:a16="http://schemas.microsoft.com/office/drawing/2014/main" id="{5CB941D4-6D12-EDBA-6228-A83A395363C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8159" y="1148632"/>
            <a:ext cx="1885016" cy="1064789"/>
          </a:xfrm>
          <a:prstGeom prst="rect">
            <a:avLst/>
          </a:prstGeom>
        </p:spPr>
      </p:pic>
      <p:sp>
        <p:nvSpPr>
          <p:cNvPr id="38" name="TextBox 37">
            <a:extLst>
              <a:ext uri="{FF2B5EF4-FFF2-40B4-BE49-F238E27FC236}">
                <a16:creationId xmlns:a16="http://schemas.microsoft.com/office/drawing/2014/main" id="{9F31C67A-0D5E-8E50-3DE6-CD85AFCB9FCB}"/>
              </a:ext>
            </a:extLst>
          </p:cNvPr>
          <p:cNvSpPr txBox="1"/>
          <p:nvPr/>
        </p:nvSpPr>
        <p:spPr>
          <a:xfrm>
            <a:off x="4362165" y="758862"/>
            <a:ext cx="3336876" cy="400110"/>
          </a:xfrm>
          <a:prstGeom prst="rect">
            <a:avLst/>
          </a:prstGeom>
          <a:noFill/>
        </p:spPr>
        <p:txBody>
          <a:bodyPr wrap="none" rtlCol="0">
            <a:spAutoFit/>
          </a:bodyPr>
          <a:lstStyle/>
          <a:p>
            <a:r>
              <a:rPr lang="en-IE" sz="2000" b="1" dirty="0">
                <a:solidFill>
                  <a:srgbClr val="002A3A"/>
                </a:solidFill>
                <a:latin typeface="Calibri" panose="020F0502020204030204" pitchFamily="34" charset="0"/>
                <a:ea typeface="Calibri" panose="020F0502020204030204" pitchFamily="34" charset="0"/>
                <a:cs typeface="Calibri" panose="020F0502020204030204" pitchFamily="34" charset="0"/>
              </a:rPr>
              <a:t>Education &amp; Training Partners</a:t>
            </a:r>
          </a:p>
        </p:txBody>
      </p:sp>
      <p:cxnSp>
        <p:nvCxnSpPr>
          <p:cNvPr id="43" name="Straight Connector 42">
            <a:extLst>
              <a:ext uri="{FF2B5EF4-FFF2-40B4-BE49-F238E27FC236}">
                <a16:creationId xmlns:a16="http://schemas.microsoft.com/office/drawing/2014/main" id="{6441F58B-A2DD-5C5B-FE05-2DE4EE2FE368}"/>
              </a:ext>
            </a:extLst>
          </p:cNvPr>
          <p:cNvCxnSpPr>
            <a:cxnSpLocks/>
          </p:cNvCxnSpPr>
          <p:nvPr/>
        </p:nvCxnSpPr>
        <p:spPr>
          <a:xfrm>
            <a:off x="7455136" y="2259838"/>
            <a:ext cx="0" cy="3540887"/>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sp>
        <p:nvSpPr>
          <p:cNvPr id="48" name="Rectangle 4">
            <a:extLst>
              <a:ext uri="{FF2B5EF4-FFF2-40B4-BE49-F238E27FC236}">
                <a16:creationId xmlns:a16="http://schemas.microsoft.com/office/drawing/2014/main" id="{90F9B058-ABA8-5714-3A34-BC2C78A5680F}"/>
              </a:ext>
            </a:extLst>
          </p:cNvPr>
          <p:cNvSpPr>
            <a:spLocks noChangeArrowheads="1"/>
          </p:cNvSpPr>
          <p:nvPr/>
        </p:nvSpPr>
        <p:spPr bwMode="auto">
          <a:xfrm>
            <a:off x="7769063" y="1280918"/>
            <a:ext cx="4033525" cy="36625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Digital Test &amp; Measure CPD </a:t>
            </a:r>
            <a:endParaRPr lang="en-US" altLang="en-US" sz="2000" b="1"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from MIDAS Skillnet </a:t>
            </a: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altLang="en-US" b="1" dirty="0">
                <a:solidFill>
                  <a:srgbClr val="002A3A"/>
                </a:solidFill>
                <a:latin typeface="Calibri" panose="020F0502020204030204" pitchFamily="34" charset="0"/>
                <a:ea typeface="Calibri" panose="020F0502020204030204" pitchFamily="34" charset="0"/>
                <a:cs typeface="Calibri" panose="020F0502020204030204" pitchFamily="34" charset="0"/>
              </a:rPr>
              <a:t>Certificate in FX for Film &amp; TV</a:t>
            </a:r>
            <a:endParaRPr kumimoji="0" lang="en-US" altLang="en-US" b="1"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from </a:t>
            </a:r>
            <a:r>
              <a:rPr lang="en-US" altLang="en-US" sz="1600" dirty="0">
                <a:solidFill>
                  <a:srgbClr val="002A3A"/>
                </a:solidFill>
                <a:latin typeface="Calibri" panose="020F0502020204030204" pitchFamily="34" charset="0"/>
                <a:ea typeface="Calibri" panose="020F0502020204030204" pitchFamily="34" charset="0"/>
                <a:cs typeface="Calibri" panose="020F0502020204030204" pitchFamily="34" charset="0"/>
              </a:rPr>
              <a:t>Creative &amp; Cultural Industries </a:t>
            </a:r>
            <a:r>
              <a:rPr kumimoji="0" lang="en-US" altLang="en-US" sz="16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Skillnet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en-US" sz="1600"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IT Leadership </a:t>
            </a:r>
            <a:r>
              <a:rPr kumimoji="0" lang="en-US" altLang="en-US" sz="2000" b="1" i="0" u="none" strike="noStrike" cap="none" normalizeH="0" baseline="0" dirty="0" err="1">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Programme</a:t>
            </a:r>
            <a:endParaRPr lang="en-US" altLang="en-US" sz="2000" b="1"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From Tech Industry Alliance </a:t>
            </a:r>
            <a:r>
              <a:rPr kumimoji="0" lang="en-US" altLang="en-US" sz="1600" b="0" i="0" u="none" strike="noStrike" cap="none" normalizeH="0" baseline="0" dirty="0" err="1">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rPr>
              <a:t>Skillent</a:t>
            </a:r>
            <a:endParaRPr lang="en-US" altLang="en-US" sz="1600" dirty="0">
              <a:solidFill>
                <a:srgbClr val="002A3A"/>
              </a:solidFill>
              <a:latin typeface="Calibri" panose="020F0502020204030204" pitchFamily="34" charset="0"/>
              <a:ea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600" b="0" i="0" u="none" strike="noStrike" cap="none" normalizeH="0" baseline="0" dirty="0">
              <a:ln>
                <a:noFill/>
              </a:ln>
              <a:solidFill>
                <a:srgbClr val="002A3A"/>
              </a:solidFill>
              <a:effectLst/>
              <a:latin typeface="Calibri" panose="020F0502020204030204" pitchFamily="34" charset="0"/>
              <a:ea typeface="Calibri" panose="020F0502020204030204" pitchFamily="34" charset="0"/>
              <a:cs typeface="Calibri" panose="020F0502020204030204" pitchFamily="34" charset="0"/>
            </a:endParaRPr>
          </a:p>
        </p:txBody>
      </p:sp>
      <p:cxnSp>
        <p:nvCxnSpPr>
          <p:cNvPr id="5" name="Straight Connector 4">
            <a:extLst>
              <a:ext uri="{FF2B5EF4-FFF2-40B4-BE49-F238E27FC236}">
                <a16:creationId xmlns:a16="http://schemas.microsoft.com/office/drawing/2014/main" id="{4E206874-0ECE-0B34-B554-2FC3CF32C3B1}"/>
              </a:ext>
            </a:extLst>
          </p:cNvPr>
          <p:cNvCxnSpPr>
            <a:cxnSpLocks/>
          </p:cNvCxnSpPr>
          <p:nvPr/>
        </p:nvCxnSpPr>
        <p:spPr>
          <a:xfrm>
            <a:off x="4650973" y="2259838"/>
            <a:ext cx="0" cy="3540887"/>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pic>
        <p:nvPicPr>
          <p:cNvPr id="11" name="Picture 10">
            <a:extLst>
              <a:ext uri="{FF2B5EF4-FFF2-40B4-BE49-F238E27FC236}">
                <a16:creationId xmlns:a16="http://schemas.microsoft.com/office/drawing/2014/main" id="{522E298E-2DFE-9647-D691-B28210FFF905}"/>
              </a:ext>
            </a:extLst>
          </p:cNvPr>
          <p:cNvPicPr>
            <a:picLocks noChangeAspect="1"/>
          </p:cNvPicPr>
          <p:nvPr/>
        </p:nvPicPr>
        <p:blipFill>
          <a:blip r:embed="rId5"/>
          <a:stretch>
            <a:fillRect/>
          </a:stretch>
        </p:blipFill>
        <p:spPr>
          <a:xfrm>
            <a:off x="430147" y="1234335"/>
            <a:ext cx="1598428" cy="1075176"/>
          </a:xfrm>
          <a:prstGeom prst="rect">
            <a:avLst/>
          </a:prstGeom>
        </p:spPr>
      </p:pic>
      <p:pic>
        <p:nvPicPr>
          <p:cNvPr id="14" name="Picture 13">
            <a:extLst>
              <a:ext uri="{FF2B5EF4-FFF2-40B4-BE49-F238E27FC236}">
                <a16:creationId xmlns:a16="http://schemas.microsoft.com/office/drawing/2014/main" id="{73E3A656-3E9C-491D-6A49-C9866A258EBD}"/>
              </a:ext>
            </a:extLst>
          </p:cNvPr>
          <p:cNvPicPr>
            <a:picLocks noChangeAspect="1"/>
          </p:cNvPicPr>
          <p:nvPr/>
        </p:nvPicPr>
        <p:blipFill>
          <a:blip r:embed="rId6"/>
          <a:stretch>
            <a:fillRect/>
          </a:stretch>
        </p:blipFill>
        <p:spPr>
          <a:xfrm>
            <a:off x="547432" y="4348481"/>
            <a:ext cx="1650867" cy="1029802"/>
          </a:xfrm>
          <a:prstGeom prst="rect">
            <a:avLst/>
          </a:prstGeom>
        </p:spPr>
      </p:pic>
      <p:pic>
        <p:nvPicPr>
          <p:cNvPr id="15" name="Picture 14">
            <a:extLst>
              <a:ext uri="{FF2B5EF4-FFF2-40B4-BE49-F238E27FC236}">
                <a16:creationId xmlns:a16="http://schemas.microsoft.com/office/drawing/2014/main" id="{472A6C59-53F2-CA15-43A3-DF9ECE707605}"/>
              </a:ext>
            </a:extLst>
          </p:cNvPr>
          <p:cNvPicPr>
            <a:picLocks noChangeAspect="1"/>
          </p:cNvPicPr>
          <p:nvPr/>
        </p:nvPicPr>
        <p:blipFill>
          <a:blip r:embed="rId7"/>
          <a:stretch>
            <a:fillRect/>
          </a:stretch>
        </p:blipFill>
        <p:spPr>
          <a:xfrm>
            <a:off x="389412" y="2542210"/>
            <a:ext cx="1966908" cy="1364281"/>
          </a:xfrm>
          <a:prstGeom prst="rect">
            <a:avLst/>
          </a:prstGeom>
        </p:spPr>
      </p:pic>
      <p:pic>
        <p:nvPicPr>
          <p:cNvPr id="22" name="Picture 21">
            <a:extLst>
              <a:ext uri="{FF2B5EF4-FFF2-40B4-BE49-F238E27FC236}">
                <a16:creationId xmlns:a16="http://schemas.microsoft.com/office/drawing/2014/main" id="{DD5D4EF8-3957-9F84-8C89-DCDF0016C420}"/>
              </a:ext>
            </a:extLst>
          </p:cNvPr>
          <p:cNvPicPr>
            <a:picLocks noChangeAspect="1"/>
          </p:cNvPicPr>
          <p:nvPr/>
        </p:nvPicPr>
        <p:blipFill>
          <a:blip r:embed="rId8"/>
          <a:stretch>
            <a:fillRect/>
          </a:stretch>
        </p:blipFill>
        <p:spPr>
          <a:xfrm>
            <a:off x="5532876" y="2542210"/>
            <a:ext cx="760766" cy="1244396"/>
          </a:xfrm>
          <a:prstGeom prst="rect">
            <a:avLst/>
          </a:prstGeom>
        </p:spPr>
      </p:pic>
      <p:pic>
        <p:nvPicPr>
          <p:cNvPr id="7" name="Picture 6">
            <a:extLst>
              <a:ext uri="{FF2B5EF4-FFF2-40B4-BE49-F238E27FC236}">
                <a16:creationId xmlns:a16="http://schemas.microsoft.com/office/drawing/2014/main" id="{9DDF129F-56A0-DF5B-027A-B0E24C47FCBE}"/>
              </a:ext>
            </a:extLst>
          </p:cNvPr>
          <p:cNvPicPr>
            <a:picLocks noChangeAspect="1"/>
          </p:cNvPicPr>
          <p:nvPr/>
        </p:nvPicPr>
        <p:blipFill>
          <a:blip r:embed="rId9"/>
          <a:stretch>
            <a:fillRect/>
          </a:stretch>
        </p:blipFill>
        <p:spPr>
          <a:xfrm>
            <a:off x="5462505" y="4434757"/>
            <a:ext cx="1181100" cy="857250"/>
          </a:xfrm>
          <a:prstGeom prst="rect">
            <a:avLst/>
          </a:prstGeom>
        </p:spPr>
      </p:pic>
    </p:spTree>
    <p:extLst>
      <p:ext uri="{BB962C8B-B14F-4D97-AF65-F5344CB8AC3E}">
        <p14:creationId xmlns:p14="http://schemas.microsoft.com/office/powerpoint/2010/main" val="1961859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15504-56B4-A0B8-6806-DF765C631593}"/>
            </a:ext>
          </a:extLst>
        </p:cNvPr>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9352BE83-0F31-FD7C-BE08-86156BF36796}"/>
              </a:ext>
            </a:extLst>
          </p:cNvPr>
          <p:cNvCxnSpPr>
            <a:cxnSpLocks/>
          </p:cNvCxnSpPr>
          <p:nvPr/>
        </p:nvCxnSpPr>
        <p:spPr>
          <a:xfrm>
            <a:off x="328613" y="561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cxnSp>
        <p:nvCxnSpPr>
          <p:cNvPr id="3" name="Straight Connector 2">
            <a:extLst>
              <a:ext uri="{FF2B5EF4-FFF2-40B4-BE49-F238E27FC236}">
                <a16:creationId xmlns:a16="http://schemas.microsoft.com/office/drawing/2014/main" id="{949C7AA0-1D48-DCFE-53C2-26CD9820A6A8}"/>
              </a:ext>
            </a:extLst>
          </p:cNvPr>
          <p:cNvCxnSpPr>
            <a:cxnSpLocks/>
          </p:cNvCxnSpPr>
          <p:nvPr/>
        </p:nvCxnSpPr>
        <p:spPr>
          <a:xfrm>
            <a:off x="328613" y="6276975"/>
            <a:ext cx="11534775" cy="0"/>
          </a:xfrm>
          <a:prstGeom prst="line">
            <a:avLst/>
          </a:prstGeom>
          <a:ln w="12700">
            <a:solidFill>
              <a:srgbClr val="78BF21"/>
            </a:solidFill>
          </a:ln>
        </p:spPr>
        <p:style>
          <a:lnRef idx="2">
            <a:schemeClr val="accent1"/>
          </a:lnRef>
          <a:fillRef idx="0">
            <a:schemeClr val="accent1"/>
          </a:fillRef>
          <a:effectRef idx="1">
            <a:schemeClr val="accent1"/>
          </a:effectRef>
          <a:fontRef idx="minor">
            <a:schemeClr val="tx1"/>
          </a:fontRef>
        </p:style>
      </p:cxnSp>
      <p:sp>
        <p:nvSpPr>
          <p:cNvPr id="9" name="TextBox 8">
            <a:extLst>
              <a:ext uri="{FF2B5EF4-FFF2-40B4-BE49-F238E27FC236}">
                <a16:creationId xmlns:a16="http://schemas.microsoft.com/office/drawing/2014/main" id="{4B3E6A76-1C30-F7B3-16A6-DC6CA23A888F}"/>
              </a:ext>
            </a:extLst>
          </p:cNvPr>
          <p:cNvSpPr txBox="1"/>
          <p:nvPr/>
        </p:nvSpPr>
        <p:spPr>
          <a:xfrm>
            <a:off x="247650" y="200025"/>
            <a:ext cx="1069524"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sp>
        <p:nvSpPr>
          <p:cNvPr id="11" name="TextBox 10">
            <a:extLst>
              <a:ext uri="{FF2B5EF4-FFF2-40B4-BE49-F238E27FC236}">
                <a16:creationId xmlns:a16="http://schemas.microsoft.com/office/drawing/2014/main" id="{1D24B55B-3CB3-7896-5383-5FF6B5D3F074}"/>
              </a:ext>
            </a:extLst>
          </p:cNvPr>
          <p:cNvSpPr txBox="1"/>
          <p:nvPr/>
        </p:nvSpPr>
        <p:spPr>
          <a:xfrm>
            <a:off x="9510464" y="200025"/>
            <a:ext cx="2533066" cy="261610"/>
          </a:xfrm>
          <a:prstGeom prst="rect">
            <a:avLst/>
          </a:prstGeom>
          <a:noFill/>
        </p:spPr>
        <p:txBody>
          <a:bodyPr wrap="none" rtlCol="0">
            <a:spAutoFit/>
          </a:bodyPr>
          <a:lstStyle/>
          <a:p>
            <a:r>
              <a:rPr lang="en-GB" sz="1100" dirty="0" err="1">
                <a:solidFill>
                  <a:srgbClr val="002A3A"/>
                </a:solidFill>
                <a:latin typeface="Calibri" panose="020F0502020204030204" pitchFamily="34" charset="0"/>
                <a:ea typeface="Calibri" panose="020F0502020204030204" pitchFamily="34" charset="0"/>
                <a:cs typeface="Calibri" panose="020F0502020204030204" pitchFamily="34" charset="0"/>
              </a:rPr>
              <a:t>Skillnet</a:t>
            </a:r>
            <a:r>
              <a:rPr lang="en-GB" sz="1100" dirty="0">
                <a:solidFill>
                  <a:srgbClr val="002A3A"/>
                </a:solidFill>
                <a:latin typeface="Calibri" panose="020F0502020204030204" pitchFamily="34" charset="0"/>
                <a:ea typeface="Calibri" panose="020F0502020204030204" pitchFamily="34" charset="0"/>
                <a:cs typeface="Calibri" panose="020F0502020204030204" pitchFamily="34" charset="0"/>
              </a:rPr>
              <a:t> Ireland High Level Outputs 2023</a:t>
            </a:r>
            <a:endParaRPr lang="en-IE" sz="1100" dirty="0">
              <a:solidFill>
                <a:srgbClr val="002A3A"/>
              </a:solidFill>
              <a:latin typeface="Calibri" panose="020F0502020204030204" pitchFamily="34" charset="0"/>
              <a:ea typeface="Calibri" panose="020F0502020204030204" pitchFamily="34" charset="0"/>
              <a:cs typeface="Calibri" panose="020F0502020204030204" pitchFamily="34" charset="0"/>
            </a:endParaRPr>
          </a:p>
        </p:txBody>
      </p:sp>
      <p:pic>
        <p:nvPicPr>
          <p:cNvPr id="13" name="Picture 12">
            <a:extLst>
              <a:ext uri="{FF2B5EF4-FFF2-40B4-BE49-F238E27FC236}">
                <a16:creationId xmlns:a16="http://schemas.microsoft.com/office/drawing/2014/main" id="{BBE9F4BA-CC56-B5D2-5CB0-991D59A685F9}"/>
              </a:ext>
            </a:extLst>
          </p:cNvPr>
          <p:cNvPicPr>
            <a:picLocks noChangeAspect="1"/>
          </p:cNvPicPr>
          <p:nvPr/>
        </p:nvPicPr>
        <p:blipFill>
          <a:blip r:embed="rId3"/>
          <a:stretch>
            <a:fillRect/>
          </a:stretch>
        </p:blipFill>
        <p:spPr>
          <a:xfrm>
            <a:off x="453081" y="1997824"/>
            <a:ext cx="5910880" cy="2923403"/>
          </a:xfrm>
          <a:prstGeom prst="rect">
            <a:avLst/>
          </a:prstGeom>
        </p:spPr>
      </p:pic>
      <p:sp>
        <p:nvSpPr>
          <p:cNvPr id="16" name="TextBox 15">
            <a:extLst>
              <a:ext uri="{FF2B5EF4-FFF2-40B4-BE49-F238E27FC236}">
                <a16:creationId xmlns:a16="http://schemas.microsoft.com/office/drawing/2014/main" id="{DAA6EC18-6A26-98A4-4F15-A1854EC3C527}"/>
              </a:ext>
            </a:extLst>
          </p:cNvPr>
          <p:cNvSpPr txBox="1"/>
          <p:nvPr/>
        </p:nvSpPr>
        <p:spPr>
          <a:xfrm>
            <a:off x="453081" y="950618"/>
            <a:ext cx="8049268" cy="461665"/>
          </a:xfrm>
          <a:prstGeom prst="rect">
            <a:avLst/>
          </a:prstGeom>
          <a:noFill/>
        </p:spPr>
        <p:txBody>
          <a:bodyPr wrap="square" rtlCol="0">
            <a:spAutoFit/>
          </a:bodyPr>
          <a:lstStyle/>
          <a:p>
            <a:r>
              <a:rPr lang="en-IE" sz="2400" b="1" dirty="0">
                <a:solidFill>
                  <a:srgbClr val="78BF21"/>
                </a:solidFill>
                <a:latin typeface="Calibri" panose="020F0502020204030204" pitchFamily="34" charset="0"/>
                <a:cs typeface="Calibri" panose="020F0502020204030204" pitchFamily="34" charset="0"/>
              </a:rPr>
              <a:t>Business Networking &amp; Knowledge Sharing Events </a:t>
            </a:r>
          </a:p>
        </p:txBody>
      </p:sp>
      <p:sp>
        <p:nvSpPr>
          <p:cNvPr id="17" name="TextBox 16">
            <a:extLst>
              <a:ext uri="{FF2B5EF4-FFF2-40B4-BE49-F238E27FC236}">
                <a16:creationId xmlns:a16="http://schemas.microsoft.com/office/drawing/2014/main" id="{0F5A0827-C4F0-463B-BBF6-C251477570C6}"/>
              </a:ext>
            </a:extLst>
          </p:cNvPr>
          <p:cNvSpPr txBox="1"/>
          <p:nvPr/>
        </p:nvSpPr>
        <p:spPr>
          <a:xfrm>
            <a:off x="6598509" y="1997824"/>
            <a:ext cx="5140410" cy="3693319"/>
          </a:xfrm>
          <a:prstGeom prst="rect">
            <a:avLst/>
          </a:prstGeom>
          <a:noFill/>
        </p:spPr>
        <p:txBody>
          <a:bodyPr wrap="square" rtlCol="0">
            <a:spAutoFit/>
          </a:bodyPr>
          <a:lstStyle/>
          <a:p>
            <a:pPr algn="l"/>
            <a:r>
              <a:rPr lang="en-GB" b="1" i="0" dirty="0">
                <a:solidFill>
                  <a:srgbClr val="002A3A"/>
                </a:solidFill>
                <a:effectLst/>
              </a:rPr>
              <a:t>AI, change management &amp; the new workplace experience</a:t>
            </a:r>
          </a:p>
          <a:p>
            <a:pPr algn="l"/>
            <a:r>
              <a:rPr lang="en-GB" dirty="0">
                <a:solidFill>
                  <a:srgbClr val="002A3A"/>
                </a:solidFill>
                <a:latin typeface="Poppins" panose="00000500000000000000" pitchFamily="2" charset="0"/>
              </a:rPr>
              <a:t>I</a:t>
            </a:r>
            <a:r>
              <a:rPr lang="en-GB" b="0" i="0" dirty="0">
                <a:solidFill>
                  <a:srgbClr val="002A3A"/>
                </a:solidFill>
                <a:effectLst/>
                <a:latin typeface="Poppins" panose="00000500000000000000" pitchFamily="2" charset="0"/>
              </a:rPr>
              <a:t>n-person </a:t>
            </a:r>
            <a:r>
              <a:rPr lang="en-GB" b="0" i="0" dirty="0" err="1">
                <a:solidFill>
                  <a:srgbClr val="002A3A"/>
                </a:solidFill>
                <a:effectLst/>
                <a:latin typeface="Poppins" panose="00000500000000000000" pitchFamily="2" charset="0"/>
              </a:rPr>
              <a:t>techBREK</a:t>
            </a:r>
            <a:r>
              <a:rPr lang="en-GB" b="0" i="0" dirty="0">
                <a:solidFill>
                  <a:srgbClr val="002A3A"/>
                </a:solidFill>
                <a:effectLst/>
                <a:latin typeface="Poppins" panose="00000500000000000000" pitchFamily="2" charset="0"/>
              </a:rPr>
              <a:t> event in Cork brings together leaders and change-makers from the tech, innovation, and biopharma industries to explore how to effectively navigate this new landscape. Discover actionable strategies for leading with agility, fostering innovation, creating a positive organisation culture as you guide your team through workplace transformation.</a:t>
            </a:r>
          </a:p>
          <a:p>
            <a:endParaRPr lang="en-IE" dirty="0"/>
          </a:p>
        </p:txBody>
      </p:sp>
      <p:pic>
        <p:nvPicPr>
          <p:cNvPr id="19" name="Picture 18" descr="A green circle with black text&#10;&#10;Description automatically generated">
            <a:extLst>
              <a:ext uri="{FF2B5EF4-FFF2-40B4-BE49-F238E27FC236}">
                <a16:creationId xmlns:a16="http://schemas.microsoft.com/office/drawing/2014/main" id="{DA18E6FE-0644-367B-CFD4-1CDBF828CE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53864" y="6399330"/>
            <a:ext cx="701572" cy="342290"/>
          </a:xfrm>
          <a:prstGeom prst="rect">
            <a:avLst/>
          </a:prstGeom>
        </p:spPr>
      </p:pic>
    </p:spTree>
    <p:extLst>
      <p:ext uri="{BB962C8B-B14F-4D97-AF65-F5344CB8AC3E}">
        <p14:creationId xmlns:p14="http://schemas.microsoft.com/office/powerpoint/2010/main" val="277234141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32E8D17E981754EAB1DB4A8A789103A" ma:contentTypeVersion="19" ma:contentTypeDescription="Create a new document." ma:contentTypeScope="" ma:versionID="521d8d0faf1d020883cede0f6e080a0a">
  <xsd:schema xmlns:xsd="http://www.w3.org/2001/XMLSchema" xmlns:xs="http://www.w3.org/2001/XMLSchema" xmlns:p="http://schemas.microsoft.com/office/2006/metadata/properties" xmlns:ns2="a9fc35b7-79f8-4f33-902a-0400ee67a288" xmlns:ns3="735e6cd6-7a18-4095-9e81-90da6657a158" targetNamespace="http://schemas.microsoft.com/office/2006/metadata/properties" ma:root="true" ma:fieldsID="1b403a6da6d509f1259919521bd40556" ns2:_="" ns3:_="">
    <xsd:import namespace="a9fc35b7-79f8-4f33-902a-0400ee67a288"/>
    <xsd:import namespace="735e6cd6-7a18-4095-9e81-90da6657a158"/>
    <xsd:element name="properties">
      <xsd:complexType>
        <xsd:sequence>
          <xsd:element name="documentManagement">
            <xsd:complexType>
              <xsd:all>
                <xsd:element ref="ns2:TypeofAsset" minOccurs="0"/>
                <xsd:element ref="ns2:MediaServiceMetadata" minOccurs="0"/>
                <xsd:element ref="ns2:MediaServiceFastMetadata" minOccurs="0"/>
                <xsd:element ref="ns2:MediaServiceDateTaken" minOccurs="0"/>
                <xsd:element ref="ns2:MediaLengthInSeconds" minOccurs="0"/>
                <xsd:element ref="ns2:SessionDate" minOccurs="0"/>
                <xsd:element ref="ns2:Team"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9fc35b7-79f8-4f33-902a-0400ee67a288" elementFormDefault="qualified">
    <xsd:import namespace="http://schemas.microsoft.com/office/2006/documentManagement/types"/>
    <xsd:import namespace="http://schemas.microsoft.com/office/infopath/2007/PartnerControls"/>
    <xsd:element name="TypeofAsset" ma:index="8" nillable="true" ma:displayName="Type of Asset" ma:format="Dropdown" ma:internalName="TypeofAsset">
      <xsd:simpleType>
        <xsd:union memberTypes="dms:Text">
          <xsd:simpleType>
            <xsd:restriction base="dms:Choice">
              <xsd:enumeration value="Branding Asset"/>
              <xsd:enumeration value="Glossary of Terms"/>
              <xsd:enumeration value="List of Useful URL Sites"/>
              <xsd:enumeration value="Day 1 Induction Pack"/>
              <xsd:enumeration value="Presentation PPT"/>
              <xsd:enumeration value="Recording"/>
              <xsd:enumeration value="Training Topics"/>
              <xsd:enumeration value="Online User Guide"/>
            </xsd:restriction>
          </xsd:simpleType>
        </xsd:union>
      </xsd:simpleType>
    </xsd:element>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MediaServiceDateTaken" ma:index="11" nillable="true" ma:displayName="MediaServiceDateTaken" ma:hidden="true" ma:internalName="MediaServiceDateTaken"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SessionDate" ma:index="13" nillable="true" ma:displayName="Session Date" ma:format="DateOnly" ma:internalName="SessionDate">
      <xsd:simpleType>
        <xsd:restriction base="dms:DateTime"/>
      </xsd:simpleType>
    </xsd:element>
    <xsd:element name="Team" ma:index="14" nillable="true" ma:displayName="Team" ma:format="Dropdown" ma:internalName="Team">
      <xsd:simpleType>
        <xsd:union memberTypes="dms:Text">
          <xsd:simpleType>
            <xsd:restriction base="dms:Choice">
              <xsd:enumeration value="Operations"/>
              <xsd:enumeration value="Communications"/>
              <xsd:enumeration value="Finance"/>
              <xsd:enumeration value="Business Networks"/>
              <xsd:enumeration value="Policy"/>
              <xsd:enumeration value="Strategic Projects"/>
              <xsd:enumeration value="Strategic Partners"/>
              <xsd:enumeration value="General Training"/>
              <xsd:enumeration value="Risk &amp; Compliance"/>
              <xsd:enumeration value="General Training for all staff"/>
              <xsd:enumeration value="HR"/>
              <xsd:enumeration value="EU Partners"/>
            </xsd:restriction>
          </xsd:simpleType>
        </xsd:union>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47798215-26b7-4c13-862b-e60405454185"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CR" ma:index="24"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5e6cd6-7a18-4095-9e81-90da6657a15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b620471a-e437-469c-a302-ef0bbfd62be9}" ma:internalName="TaxCatchAll" ma:showField="CatchAllData" ma:web="735e6cd6-7a18-4095-9e81-90da6657a15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essionDate xmlns="a9fc35b7-79f8-4f33-902a-0400ee67a288" xsi:nil="true"/>
    <lcf76f155ced4ddcb4097134ff3c332f xmlns="a9fc35b7-79f8-4f33-902a-0400ee67a288">
      <Terms xmlns="http://schemas.microsoft.com/office/infopath/2007/PartnerControls"/>
    </lcf76f155ced4ddcb4097134ff3c332f>
    <TaxCatchAll xmlns="735e6cd6-7a18-4095-9e81-90da6657a158" xsi:nil="true"/>
    <TypeofAsset xmlns="a9fc35b7-79f8-4f33-902a-0400ee67a288" xsi:nil="true"/>
    <Team xmlns="a9fc35b7-79f8-4f33-902a-0400ee67a288" xsi:nil="true"/>
  </documentManagement>
</p:properties>
</file>

<file path=customXml/itemProps1.xml><?xml version="1.0" encoding="utf-8"?>
<ds:datastoreItem xmlns:ds="http://schemas.openxmlformats.org/officeDocument/2006/customXml" ds:itemID="{9D52346A-3588-42E4-815F-F7D6A9AAB34B}">
  <ds:schemaRefs>
    <ds:schemaRef ds:uri="http://schemas.microsoft.com/sharepoint/v3/contenttype/forms"/>
  </ds:schemaRefs>
</ds:datastoreItem>
</file>

<file path=customXml/itemProps2.xml><?xml version="1.0" encoding="utf-8"?>
<ds:datastoreItem xmlns:ds="http://schemas.openxmlformats.org/officeDocument/2006/customXml" ds:itemID="{8A8EF3CB-C6F6-46D4-AA8F-0EF94166D7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9fc35b7-79f8-4f33-902a-0400ee67a288"/>
    <ds:schemaRef ds:uri="735e6cd6-7a18-4095-9e81-90da6657a1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A890C3-1D1F-4B57-8EE2-7D538EC07E40}">
  <ds:schemaRefs>
    <ds:schemaRef ds:uri="http://schemas.microsoft.com/office/2006/metadata/properties"/>
    <ds:schemaRef ds:uri="http://schemas.microsoft.com/office/infopath/2007/PartnerControls"/>
    <ds:schemaRef ds:uri="a9fc35b7-79f8-4f33-902a-0400ee67a288"/>
    <ds:schemaRef ds:uri="735e6cd6-7a18-4095-9e81-90da6657a158"/>
  </ds:schemaRefs>
</ds:datastoreItem>
</file>

<file path=docProps/app.xml><?xml version="1.0" encoding="utf-8"?>
<Properties xmlns="http://schemas.openxmlformats.org/officeDocument/2006/extended-properties" xmlns:vt="http://schemas.openxmlformats.org/officeDocument/2006/docPropsVTypes">
  <TotalTime>4064</TotalTime>
  <Words>1699</Words>
  <Application>Microsoft Office PowerPoint</Application>
  <PresentationFormat>Widescreen</PresentationFormat>
  <Paragraphs>170</Paragraphs>
  <Slides>11</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Aptos</vt:lpstr>
      <vt:lpstr>Aptos Display</vt:lpstr>
      <vt:lpstr>Arial</vt:lpstr>
      <vt:lpstr>Calibri</vt:lpstr>
      <vt:lpstr>Poppins</vt:lpstr>
      <vt:lpstr>Uni Neue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Aeron O'Connor</dc:creator>
  <cp:lastModifiedBy>Chantelle Lamont</cp:lastModifiedBy>
  <cp:revision>47</cp:revision>
  <dcterms:created xsi:type="dcterms:W3CDTF">2024-12-05T09:22:01Z</dcterms:created>
  <dcterms:modified xsi:type="dcterms:W3CDTF">2025-03-07T12:52:37Z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0x010100132E8D17E981754EAB1DB4A8A789103A</vt:lpwstr>
  </property>
</Properties>
</file>