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6" r:id="rId5"/>
    <p:sldMasterId id="2147483736" r:id="rId6"/>
    <p:sldMasterId id="2147483748" r:id="rId7"/>
  </p:sldMasterIdLst>
  <p:notesMasterIdLst>
    <p:notesMasterId r:id="rId16"/>
  </p:notesMasterIdLst>
  <p:handoutMasterIdLst>
    <p:handoutMasterId r:id="rId17"/>
  </p:handoutMasterIdLst>
  <p:sldIdLst>
    <p:sldId id="682" r:id="rId8"/>
    <p:sldId id="681" r:id="rId9"/>
    <p:sldId id="680" r:id="rId10"/>
    <p:sldId id="679" r:id="rId11"/>
    <p:sldId id="675" r:id="rId12"/>
    <p:sldId id="676" r:id="rId13"/>
    <p:sldId id="677" r:id="rId14"/>
    <p:sldId id="678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.Leddin" initials="J" lastIdx="1" clrIdx="0">
    <p:extLst>
      <p:ext uri="{19B8F6BF-5375-455C-9EA6-DF929625EA0E}">
        <p15:presenceInfo xmlns:p15="http://schemas.microsoft.com/office/powerpoint/2012/main" userId="S::Joe.Leddin@lit.ie::189e39d6-322a-4822-a1e3-1ca6e4d3a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2" autoAdjust="0"/>
    <p:restoredTop sz="95430" autoAdjust="0"/>
  </p:normalViewPr>
  <p:slideViewPr>
    <p:cSldViewPr showGuides="1">
      <p:cViewPr varScale="1">
        <p:scale>
          <a:sx n="95" d="100"/>
          <a:sy n="95" d="100"/>
        </p:scale>
        <p:origin x="533" y="7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B84B1-54F1-43FF-A890-C04C0B0BBC5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GB"/>
        </a:p>
      </dgm:t>
    </dgm:pt>
    <dgm:pt modelId="{40191870-20F1-4BDF-AB8D-502D36CBB91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>
              <a:solidFill>
                <a:schemeClr val="bg1"/>
              </a:solidFill>
            </a:rPr>
            <a:t>Assist Identifying Skill Needs</a:t>
          </a:r>
        </a:p>
      </dgm:t>
    </dgm:pt>
    <dgm:pt modelId="{7F7C403D-087B-4A92-B15A-B0EB72E5000F}" type="parTrans" cxnId="{5D6C937F-5B02-4D7A-A509-2ECA60133B8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E316B55-44B0-40D7-88B6-0AEEE97FF8FF}" type="sibTrans" cxnId="{5D6C937F-5B02-4D7A-A509-2ECA60133B85}">
      <dgm:prSet phldrT="1" phldr="0"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DEC8898-2A35-49CA-A644-EF4DD15E8FB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>
              <a:solidFill>
                <a:schemeClr val="bg1"/>
              </a:solidFill>
            </a:rPr>
            <a:t>Advise on Funding Supports</a:t>
          </a:r>
        </a:p>
      </dgm:t>
    </dgm:pt>
    <dgm:pt modelId="{A1AA0DE2-69FB-41D0-9568-8AD51EB3F4E9}" type="parTrans" cxnId="{D4C0CBE9-A54F-4C8F-9640-BE077EFE026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287E444-95B6-4012-8757-B51C890C34EF}" type="sibTrans" cxnId="{D4C0CBE9-A54F-4C8F-9640-BE077EFE026F}">
      <dgm:prSet phldrT="2" phldr="0"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F8256DF-028C-4987-92B4-F5B996C170C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>
              <a:solidFill>
                <a:schemeClr val="bg1"/>
              </a:solidFill>
            </a:rPr>
            <a:t>Connect with Education &amp; Training Providers</a:t>
          </a:r>
        </a:p>
      </dgm:t>
    </dgm:pt>
    <dgm:pt modelId="{3CE55954-BF70-4EBA-8F19-238FDAF2CAD4}" type="parTrans" cxnId="{51237C93-2EB7-4CD9-A1BD-36CBB3F3AED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0CC1F6D-11EE-471E-B982-2D5AFEEBACCC}" type="sibTrans" cxnId="{51237C93-2EB7-4CD9-A1BD-36CBB3F3AED9}">
      <dgm:prSet phldrT="3" phldr="0"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E616FF0-E786-433D-BA78-CA66E40A59F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>
              <a:solidFill>
                <a:schemeClr val="bg1"/>
              </a:solidFill>
            </a:rPr>
            <a:t>Link with State Agencies EI, IDA, Leo</a:t>
          </a:r>
        </a:p>
      </dgm:t>
    </dgm:pt>
    <dgm:pt modelId="{EDFDA40B-EE04-48FD-9854-786DA0CBD93B}" type="parTrans" cxnId="{0462FD9C-59F4-4BE4-A9FB-6094F91943B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1E5C0A2-E693-4F3C-9043-2F594FD1A286}" type="sibTrans" cxnId="{0462FD9C-59F4-4BE4-A9FB-6094F91943B3}">
      <dgm:prSet phldrT="4" phldr="0"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E4555C9-5CC2-48B1-B355-8E4E26FCD20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>
              <a:solidFill>
                <a:schemeClr val="bg1"/>
              </a:solidFill>
            </a:rPr>
            <a:t>Facilitate New Course Development</a:t>
          </a:r>
        </a:p>
      </dgm:t>
    </dgm:pt>
    <dgm:pt modelId="{DB49D416-0EA7-493F-99D8-72E187261210}" type="parTrans" cxnId="{1002C19E-6F54-45C4-AA1C-3E5A1C9E2BE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4F610DF-0B2D-4187-ADA6-C92DDBE0B99E}" type="sibTrans" cxnId="{1002C19E-6F54-45C4-AA1C-3E5A1C9E2BE3}">
      <dgm:prSet phldrT="5" phldr="0"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06171F2-B260-4F40-BF4A-ADCB0F473238}" type="pres">
      <dgm:prSet presAssocID="{E50B84B1-54F1-43FF-A890-C04C0B0BBC5B}" presName="root" presStyleCnt="0">
        <dgm:presLayoutVars>
          <dgm:dir/>
          <dgm:resizeHandles val="exact"/>
        </dgm:presLayoutVars>
      </dgm:prSet>
      <dgm:spPr/>
    </dgm:pt>
    <dgm:pt modelId="{988ED0DD-DF9D-48F1-AD83-24A3EC8D4A9D}" type="pres">
      <dgm:prSet presAssocID="{E50B84B1-54F1-43FF-A890-C04C0B0BBC5B}" presName="container" presStyleCnt="0">
        <dgm:presLayoutVars>
          <dgm:dir/>
          <dgm:resizeHandles val="exact"/>
        </dgm:presLayoutVars>
      </dgm:prSet>
      <dgm:spPr/>
    </dgm:pt>
    <dgm:pt modelId="{B933383A-1E09-44E2-A58E-D784C365C598}" type="pres">
      <dgm:prSet presAssocID="{40191870-20F1-4BDF-AB8D-502D36CBB912}" presName="compNode" presStyleCnt="0"/>
      <dgm:spPr/>
    </dgm:pt>
    <dgm:pt modelId="{5D12FE2D-A402-4F2D-BD40-AACF67EE5C7E}" type="pres">
      <dgm:prSet presAssocID="{40191870-20F1-4BDF-AB8D-502D36CBB912}" presName="iconBgRect" presStyleLbl="bgShp" presStyleIdx="0" presStyleCnt="5"/>
      <dgm:spPr/>
    </dgm:pt>
    <dgm:pt modelId="{B095736E-C6DB-498B-A148-17BF6FDF864E}" type="pres">
      <dgm:prSet presAssocID="{40191870-20F1-4BDF-AB8D-502D36CBB912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AA7A807-D6C2-4C2A-A734-131F9AC56DCC}" type="pres">
      <dgm:prSet presAssocID="{40191870-20F1-4BDF-AB8D-502D36CBB912}" presName="spaceRect" presStyleCnt="0"/>
      <dgm:spPr/>
    </dgm:pt>
    <dgm:pt modelId="{C8DB9F47-1432-4E51-906A-3E73552A3653}" type="pres">
      <dgm:prSet presAssocID="{40191870-20F1-4BDF-AB8D-502D36CBB912}" presName="textRect" presStyleLbl="revTx" presStyleIdx="0" presStyleCnt="5">
        <dgm:presLayoutVars>
          <dgm:chMax val="1"/>
          <dgm:chPref val="1"/>
        </dgm:presLayoutVars>
      </dgm:prSet>
      <dgm:spPr/>
    </dgm:pt>
    <dgm:pt modelId="{EDD775BA-4954-4472-A549-BA49F19A4A49}" type="pres">
      <dgm:prSet presAssocID="{9E316B55-44B0-40D7-88B6-0AEEE97FF8FF}" presName="sibTrans" presStyleLbl="sibTrans2D1" presStyleIdx="0" presStyleCnt="0"/>
      <dgm:spPr/>
    </dgm:pt>
    <dgm:pt modelId="{37F323F1-DC84-44A7-956C-038D5E8FA56D}" type="pres">
      <dgm:prSet presAssocID="{FDEC8898-2A35-49CA-A644-EF4DD15E8FBC}" presName="compNode" presStyleCnt="0"/>
      <dgm:spPr/>
    </dgm:pt>
    <dgm:pt modelId="{7A6ADBA1-2BED-45D9-963E-ED26871ABA9A}" type="pres">
      <dgm:prSet presAssocID="{FDEC8898-2A35-49CA-A644-EF4DD15E8FBC}" presName="iconBgRect" presStyleLbl="bgShp" presStyleIdx="1" presStyleCnt="5"/>
      <dgm:spPr/>
    </dgm:pt>
    <dgm:pt modelId="{73DA8080-E60E-4F1A-A8C9-1FCF78881ADD}" type="pres">
      <dgm:prSet presAssocID="{FDEC8898-2A35-49CA-A644-EF4DD15E8FBC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4A8DF5C-B165-4F09-9227-60BAF4B5B80B}" type="pres">
      <dgm:prSet presAssocID="{FDEC8898-2A35-49CA-A644-EF4DD15E8FBC}" presName="spaceRect" presStyleCnt="0"/>
      <dgm:spPr/>
    </dgm:pt>
    <dgm:pt modelId="{89A322C3-8A10-409D-8905-A5D1C1659C64}" type="pres">
      <dgm:prSet presAssocID="{FDEC8898-2A35-49CA-A644-EF4DD15E8FBC}" presName="textRect" presStyleLbl="revTx" presStyleIdx="1" presStyleCnt="5">
        <dgm:presLayoutVars>
          <dgm:chMax val="1"/>
          <dgm:chPref val="1"/>
        </dgm:presLayoutVars>
      </dgm:prSet>
      <dgm:spPr/>
    </dgm:pt>
    <dgm:pt modelId="{4846D329-8EAE-4D08-B69F-1A03E2E30CD1}" type="pres">
      <dgm:prSet presAssocID="{6287E444-95B6-4012-8757-B51C890C34EF}" presName="sibTrans" presStyleLbl="sibTrans2D1" presStyleIdx="0" presStyleCnt="0"/>
      <dgm:spPr/>
    </dgm:pt>
    <dgm:pt modelId="{F7F61443-558B-41EC-84BA-CB371CD0DABB}" type="pres">
      <dgm:prSet presAssocID="{7F8256DF-028C-4987-92B4-F5B996C170CD}" presName="compNode" presStyleCnt="0"/>
      <dgm:spPr/>
    </dgm:pt>
    <dgm:pt modelId="{0AF2D6CB-B3EC-46E5-98E4-FA73051E3E40}" type="pres">
      <dgm:prSet presAssocID="{7F8256DF-028C-4987-92B4-F5B996C170CD}" presName="iconBgRect" presStyleLbl="bgShp" presStyleIdx="2" presStyleCnt="5"/>
      <dgm:spPr/>
    </dgm:pt>
    <dgm:pt modelId="{774F937F-4D2D-4951-891D-F31A1A76EBAF}" type="pres">
      <dgm:prSet presAssocID="{7F8256DF-028C-4987-92B4-F5B996C170CD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9E34821-08C6-443F-B871-1BC232359433}" type="pres">
      <dgm:prSet presAssocID="{7F8256DF-028C-4987-92B4-F5B996C170CD}" presName="spaceRect" presStyleCnt="0"/>
      <dgm:spPr/>
    </dgm:pt>
    <dgm:pt modelId="{C99A2683-C82F-457A-8E13-679BB6FACFDC}" type="pres">
      <dgm:prSet presAssocID="{7F8256DF-028C-4987-92B4-F5B996C170CD}" presName="textRect" presStyleLbl="revTx" presStyleIdx="2" presStyleCnt="5">
        <dgm:presLayoutVars>
          <dgm:chMax val="1"/>
          <dgm:chPref val="1"/>
        </dgm:presLayoutVars>
      </dgm:prSet>
      <dgm:spPr/>
    </dgm:pt>
    <dgm:pt modelId="{28CA318F-61F4-404E-9C11-D2B5F130FCFC}" type="pres">
      <dgm:prSet presAssocID="{C0CC1F6D-11EE-471E-B982-2D5AFEEBACCC}" presName="sibTrans" presStyleLbl="sibTrans2D1" presStyleIdx="0" presStyleCnt="0"/>
      <dgm:spPr/>
    </dgm:pt>
    <dgm:pt modelId="{157CAA78-BED9-4540-941B-3687CD70DFB1}" type="pres">
      <dgm:prSet presAssocID="{0E616FF0-E786-433D-BA78-CA66E40A59F9}" presName="compNode" presStyleCnt="0"/>
      <dgm:spPr/>
    </dgm:pt>
    <dgm:pt modelId="{E5160E53-F311-488C-949E-3C38AEC7BA45}" type="pres">
      <dgm:prSet presAssocID="{0E616FF0-E786-433D-BA78-CA66E40A59F9}" presName="iconBgRect" presStyleLbl="bgShp" presStyleIdx="3" presStyleCnt="5"/>
      <dgm:spPr/>
    </dgm:pt>
    <dgm:pt modelId="{9D44EDE6-B2D4-4A51-839D-40E193B65F0D}" type="pres">
      <dgm:prSet presAssocID="{0E616FF0-E786-433D-BA78-CA66E40A59F9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E9186A64-CBAB-4329-A088-9BA0B02A91AB}" type="pres">
      <dgm:prSet presAssocID="{0E616FF0-E786-433D-BA78-CA66E40A59F9}" presName="spaceRect" presStyleCnt="0"/>
      <dgm:spPr/>
    </dgm:pt>
    <dgm:pt modelId="{2504A09A-BECA-4F86-8626-5F1441B3D010}" type="pres">
      <dgm:prSet presAssocID="{0E616FF0-E786-433D-BA78-CA66E40A59F9}" presName="textRect" presStyleLbl="revTx" presStyleIdx="3" presStyleCnt="5">
        <dgm:presLayoutVars>
          <dgm:chMax val="1"/>
          <dgm:chPref val="1"/>
        </dgm:presLayoutVars>
      </dgm:prSet>
      <dgm:spPr/>
    </dgm:pt>
    <dgm:pt modelId="{A527CF1D-B9B9-4DFB-9FB1-B7DE412465E2}" type="pres">
      <dgm:prSet presAssocID="{61E5C0A2-E693-4F3C-9043-2F594FD1A286}" presName="sibTrans" presStyleLbl="sibTrans2D1" presStyleIdx="0" presStyleCnt="0"/>
      <dgm:spPr/>
    </dgm:pt>
    <dgm:pt modelId="{9B9C6783-4666-4FD2-8E16-7684E763535A}" type="pres">
      <dgm:prSet presAssocID="{2E4555C9-5CC2-48B1-B355-8E4E26FCD20A}" presName="compNode" presStyleCnt="0"/>
      <dgm:spPr/>
    </dgm:pt>
    <dgm:pt modelId="{651CB47E-E26D-46C6-A2A6-5F0991542417}" type="pres">
      <dgm:prSet presAssocID="{2E4555C9-5CC2-48B1-B355-8E4E26FCD20A}" presName="iconBgRect" presStyleLbl="bgShp" presStyleIdx="4" presStyleCnt="5"/>
      <dgm:spPr/>
    </dgm:pt>
    <dgm:pt modelId="{FC1C736D-9394-4252-9251-9920974ADCF2}" type="pres">
      <dgm:prSet presAssocID="{2E4555C9-5CC2-48B1-B355-8E4E26FCD20A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DD11598-147B-4373-A972-B9962DBC12A9}" type="pres">
      <dgm:prSet presAssocID="{2E4555C9-5CC2-48B1-B355-8E4E26FCD20A}" presName="spaceRect" presStyleCnt="0"/>
      <dgm:spPr/>
    </dgm:pt>
    <dgm:pt modelId="{06EBE5F0-E77A-4C29-9706-FFF7FB6C2D31}" type="pres">
      <dgm:prSet presAssocID="{2E4555C9-5CC2-48B1-B355-8E4E26FCD20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DE27500-0868-4787-AD2E-874BA444B3E5}" type="presOf" srcId="{C0CC1F6D-11EE-471E-B982-2D5AFEEBACCC}" destId="{28CA318F-61F4-404E-9C11-D2B5F130FCFC}" srcOrd="0" destOrd="0" presId="urn:microsoft.com/office/officeart/2018/2/layout/IconCircleList"/>
    <dgm:cxn modelId="{4BA2A303-D1EE-4D14-8563-722DAC1FED44}" type="presOf" srcId="{6287E444-95B6-4012-8757-B51C890C34EF}" destId="{4846D329-8EAE-4D08-B69F-1A03E2E30CD1}" srcOrd="0" destOrd="0" presId="urn:microsoft.com/office/officeart/2018/2/layout/IconCircleList"/>
    <dgm:cxn modelId="{1051A407-44E2-4E1D-9F31-810064515C38}" type="presOf" srcId="{E50B84B1-54F1-43FF-A890-C04C0B0BBC5B}" destId="{606171F2-B260-4F40-BF4A-ADCB0F473238}" srcOrd="0" destOrd="0" presId="urn:microsoft.com/office/officeart/2018/2/layout/IconCircleList"/>
    <dgm:cxn modelId="{93868F2F-0946-4226-8478-4ADCB9C31A40}" type="presOf" srcId="{2E4555C9-5CC2-48B1-B355-8E4E26FCD20A}" destId="{06EBE5F0-E77A-4C29-9706-FFF7FB6C2D31}" srcOrd="0" destOrd="0" presId="urn:microsoft.com/office/officeart/2018/2/layout/IconCircleList"/>
    <dgm:cxn modelId="{5D6C937F-5B02-4D7A-A509-2ECA60133B85}" srcId="{E50B84B1-54F1-43FF-A890-C04C0B0BBC5B}" destId="{40191870-20F1-4BDF-AB8D-502D36CBB912}" srcOrd="0" destOrd="0" parTransId="{7F7C403D-087B-4A92-B15A-B0EB72E5000F}" sibTransId="{9E316B55-44B0-40D7-88B6-0AEEE97FF8FF}"/>
    <dgm:cxn modelId="{12384588-D9CA-4C74-8AA8-A62DA2F1C29D}" type="presOf" srcId="{9E316B55-44B0-40D7-88B6-0AEEE97FF8FF}" destId="{EDD775BA-4954-4472-A549-BA49F19A4A49}" srcOrd="0" destOrd="0" presId="urn:microsoft.com/office/officeart/2018/2/layout/IconCircleList"/>
    <dgm:cxn modelId="{E7130D89-2179-4B4C-9A3D-4C77963009D4}" type="presOf" srcId="{0E616FF0-E786-433D-BA78-CA66E40A59F9}" destId="{2504A09A-BECA-4F86-8626-5F1441B3D010}" srcOrd="0" destOrd="0" presId="urn:microsoft.com/office/officeart/2018/2/layout/IconCircleList"/>
    <dgm:cxn modelId="{51237C93-2EB7-4CD9-A1BD-36CBB3F3AED9}" srcId="{E50B84B1-54F1-43FF-A890-C04C0B0BBC5B}" destId="{7F8256DF-028C-4987-92B4-F5B996C170CD}" srcOrd="2" destOrd="0" parTransId="{3CE55954-BF70-4EBA-8F19-238FDAF2CAD4}" sibTransId="{C0CC1F6D-11EE-471E-B982-2D5AFEEBACCC}"/>
    <dgm:cxn modelId="{9EE19993-964D-476F-BC0E-BEABFC0F89CB}" type="presOf" srcId="{7F8256DF-028C-4987-92B4-F5B996C170CD}" destId="{C99A2683-C82F-457A-8E13-679BB6FACFDC}" srcOrd="0" destOrd="0" presId="urn:microsoft.com/office/officeart/2018/2/layout/IconCircleList"/>
    <dgm:cxn modelId="{0462FD9C-59F4-4BE4-A9FB-6094F91943B3}" srcId="{E50B84B1-54F1-43FF-A890-C04C0B0BBC5B}" destId="{0E616FF0-E786-433D-BA78-CA66E40A59F9}" srcOrd="3" destOrd="0" parTransId="{EDFDA40B-EE04-48FD-9854-786DA0CBD93B}" sibTransId="{61E5C0A2-E693-4F3C-9043-2F594FD1A286}"/>
    <dgm:cxn modelId="{1002C19E-6F54-45C4-AA1C-3E5A1C9E2BE3}" srcId="{E50B84B1-54F1-43FF-A890-C04C0B0BBC5B}" destId="{2E4555C9-5CC2-48B1-B355-8E4E26FCD20A}" srcOrd="4" destOrd="0" parTransId="{DB49D416-0EA7-493F-99D8-72E187261210}" sibTransId="{24F610DF-0B2D-4187-ADA6-C92DDBE0B99E}"/>
    <dgm:cxn modelId="{6D882AD8-97F4-4CF7-802B-9FE41B234B28}" type="presOf" srcId="{FDEC8898-2A35-49CA-A644-EF4DD15E8FBC}" destId="{89A322C3-8A10-409D-8905-A5D1C1659C64}" srcOrd="0" destOrd="0" presId="urn:microsoft.com/office/officeart/2018/2/layout/IconCircleList"/>
    <dgm:cxn modelId="{31CCA4E1-092B-4C94-99D2-A7F13464DD76}" type="presOf" srcId="{61E5C0A2-E693-4F3C-9043-2F594FD1A286}" destId="{A527CF1D-B9B9-4DFB-9FB1-B7DE412465E2}" srcOrd="0" destOrd="0" presId="urn:microsoft.com/office/officeart/2018/2/layout/IconCircleList"/>
    <dgm:cxn modelId="{D4C0CBE9-A54F-4C8F-9640-BE077EFE026F}" srcId="{E50B84B1-54F1-43FF-A890-C04C0B0BBC5B}" destId="{FDEC8898-2A35-49CA-A644-EF4DD15E8FBC}" srcOrd="1" destOrd="0" parTransId="{A1AA0DE2-69FB-41D0-9568-8AD51EB3F4E9}" sibTransId="{6287E444-95B6-4012-8757-B51C890C34EF}"/>
    <dgm:cxn modelId="{F6AA6DF6-4ED1-4E42-B843-93BA9C5927BA}" type="presOf" srcId="{40191870-20F1-4BDF-AB8D-502D36CBB912}" destId="{C8DB9F47-1432-4E51-906A-3E73552A3653}" srcOrd="0" destOrd="0" presId="urn:microsoft.com/office/officeart/2018/2/layout/IconCircleList"/>
    <dgm:cxn modelId="{8C90CE71-AF1F-4F5D-8D27-B00AC633C3DE}" type="presParOf" srcId="{606171F2-B260-4F40-BF4A-ADCB0F473238}" destId="{988ED0DD-DF9D-48F1-AD83-24A3EC8D4A9D}" srcOrd="0" destOrd="0" presId="urn:microsoft.com/office/officeart/2018/2/layout/IconCircleList"/>
    <dgm:cxn modelId="{41B15EE1-A390-4124-BB2B-69F028F2D9B2}" type="presParOf" srcId="{988ED0DD-DF9D-48F1-AD83-24A3EC8D4A9D}" destId="{B933383A-1E09-44E2-A58E-D784C365C598}" srcOrd="0" destOrd="0" presId="urn:microsoft.com/office/officeart/2018/2/layout/IconCircleList"/>
    <dgm:cxn modelId="{97BEF231-CE05-404C-8AC4-FC05C3906899}" type="presParOf" srcId="{B933383A-1E09-44E2-A58E-D784C365C598}" destId="{5D12FE2D-A402-4F2D-BD40-AACF67EE5C7E}" srcOrd="0" destOrd="0" presId="urn:microsoft.com/office/officeart/2018/2/layout/IconCircleList"/>
    <dgm:cxn modelId="{666DFB54-5ACF-4429-BC12-602B5A15ED50}" type="presParOf" srcId="{B933383A-1E09-44E2-A58E-D784C365C598}" destId="{B095736E-C6DB-498B-A148-17BF6FDF864E}" srcOrd="1" destOrd="0" presId="urn:microsoft.com/office/officeart/2018/2/layout/IconCircleList"/>
    <dgm:cxn modelId="{FF27BA4F-48DA-445B-AD5A-6E390014E2D3}" type="presParOf" srcId="{B933383A-1E09-44E2-A58E-D784C365C598}" destId="{5AA7A807-D6C2-4C2A-A734-131F9AC56DCC}" srcOrd="2" destOrd="0" presId="urn:microsoft.com/office/officeart/2018/2/layout/IconCircleList"/>
    <dgm:cxn modelId="{B57A6A5E-FD54-4BE4-BCDD-602EBAFDFEA1}" type="presParOf" srcId="{B933383A-1E09-44E2-A58E-D784C365C598}" destId="{C8DB9F47-1432-4E51-906A-3E73552A3653}" srcOrd="3" destOrd="0" presId="urn:microsoft.com/office/officeart/2018/2/layout/IconCircleList"/>
    <dgm:cxn modelId="{72A737E3-A836-45E7-BBF1-DFE7A985D4C3}" type="presParOf" srcId="{988ED0DD-DF9D-48F1-AD83-24A3EC8D4A9D}" destId="{EDD775BA-4954-4472-A549-BA49F19A4A49}" srcOrd="1" destOrd="0" presId="urn:microsoft.com/office/officeart/2018/2/layout/IconCircleList"/>
    <dgm:cxn modelId="{FE3B0DAD-A8A6-4BD6-BC63-E3CCCC9C991F}" type="presParOf" srcId="{988ED0DD-DF9D-48F1-AD83-24A3EC8D4A9D}" destId="{37F323F1-DC84-44A7-956C-038D5E8FA56D}" srcOrd="2" destOrd="0" presId="urn:microsoft.com/office/officeart/2018/2/layout/IconCircleList"/>
    <dgm:cxn modelId="{6940DEE3-AB6F-497D-B35A-DFF6FFD35392}" type="presParOf" srcId="{37F323F1-DC84-44A7-956C-038D5E8FA56D}" destId="{7A6ADBA1-2BED-45D9-963E-ED26871ABA9A}" srcOrd="0" destOrd="0" presId="urn:microsoft.com/office/officeart/2018/2/layout/IconCircleList"/>
    <dgm:cxn modelId="{4F84D97D-14A8-43C5-9E6D-EA1FD4B980B6}" type="presParOf" srcId="{37F323F1-DC84-44A7-956C-038D5E8FA56D}" destId="{73DA8080-E60E-4F1A-A8C9-1FCF78881ADD}" srcOrd="1" destOrd="0" presId="urn:microsoft.com/office/officeart/2018/2/layout/IconCircleList"/>
    <dgm:cxn modelId="{74E816BA-D631-45DD-BD9F-518C5DE40FAF}" type="presParOf" srcId="{37F323F1-DC84-44A7-956C-038D5E8FA56D}" destId="{C4A8DF5C-B165-4F09-9227-60BAF4B5B80B}" srcOrd="2" destOrd="0" presId="urn:microsoft.com/office/officeart/2018/2/layout/IconCircleList"/>
    <dgm:cxn modelId="{37003079-135F-465A-BD2F-A25C6968C84D}" type="presParOf" srcId="{37F323F1-DC84-44A7-956C-038D5E8FA56D}" destId="{89A322C3-8A10-409D-8905-A5D1C1659C64}" srcOrd="3" destOrd="0" presId="urn:microsoft.com/office/officeart/2018/2/layout/IconCircleList"/>
    <dgm:cxn modelId="{F09F95C9-0EC2-4A5B-83A6-551332758C14}" type="presParOf" srcId="{988ED0DD-DF9D-48F1-AD83-24A3EC8D4A9D}" destId="{4846D329-8EAE-4D08-B69F-1A03E2E30CD1}" srcOrd="3" destOrd="0" presId="urn:microsoft.com/office/officeart/2018/2/layout/IconCircleList"/>
    <dgm:cxn modelId="{C5110D6E-B08D-49C3-A8B8-6282B44B660D}" type="presParOf" srcId="{988ED0DD-DF9D-48F1-AD83-24A3EC8D4A9D}" destId="{F7F61443-558B-41EC-84BA-CB371CD0DABB}" srcOrd="4" destOrd="0" presId="urn:microsoft.com/office/officeart/2018/2/layout/IconCircleList"/>
    <dgm:cxn modelId="{D3F30138-D53C-4741-954F-E9F42D9330DA}" type="presParOf" srcId="{F7F61443-558B-41EC-84BA-CB371CD0DABB}" destId="{0AF2D6CB-B3EC-46E5-98E4-FA73051E3E40}" srcOrd="0" destOrd="0" presId="urn:microsoft.com/office/officeart/2018/2/layout/IconCircleList"/>
    <dgm:cxn modelId="{41D404D6-AC7E-4190-BA4A-519D233311AD}" type="presParOf" srcId="{F7F61443-558B-41EC-84BA-CB371CD0DABB}" destId="{774F937F-4D2D-4951-891D-F31A1A76EBAF}" srcOrd="1" destOrd="0" presId="urn:microsoft.com/office/officeart/2018/2/layout/IconCircleList"/>
    <dgm:cxn modelId="{FE64ED40-8BF9-40D0-A132-F173E27DB275}" type="presParOf" srcId="{F7F61443-558B-41EC-84BA-CB371CD0DABB}" destId="{19E34821-08C6-443F-B871-1BC232359433}" srcOrd="2" destOrd="0" presId="urn:microsoft.com/office/officeart/2018/2/layout/IconCircleList"/>
    <dgm:cxn modelId="{53A8EDAC-C45B-4FDA-ACCF-1C5B92D9411F}" type="presParOf" srcId="{F7F61443-558B-41EC-84BA-CB371CD0DABB}" destId="{C99A2683-C82F-457A-8E13-679BB6FACFDC}" srcOrd="3" destOrd="0" presId="urn:microsoft.com/office/officeart/2018/2/layout/IconCircleList"/>
    <dgm:cxn modelId="{8DE76395-1891-4283-B284-BED94FBE29D9}" type="presParOf" srcId="{988ED0DD-DF9D-48F1-AD83-24A3EC8D4A9D}" destId="{28CA318F-61F4-404E-9C11-D2B5F130FCFC}" srcOrd="5" destOrd="0" presId="urn:microsoft.com/office/officeart/2018/2/layout/IconCircleList"/>
    <dgm:cxn modelId="{8F194A30-5B04-4A11-85F3-EE79470B3555}" type="presParOf" srcId="{988ED0DD-DF9D-48F1-AD83-24A3EC8D4A9D}" destId="{157CAA78-BED9-4540-941B-3687CD70DFB1}" srcOrd="6" destOrd="0" presId="urn:microsoft.com/office/officeart/2018/2/layout/IconCircleList"/>
    <dgm:cxn modelId="{8CD6CB33-7145-4D77-9256-8D5473FC54EA}" type="presParOf" srcId="{157CAA78-BED9-4540-941B-3687CD70DFB1}" destId="{E5160E53-F311-488C-949E-3C38AEC7BA45}" srcOrd="0" destOrd="0" presId="urn:microsoft.com/office/officeart/2018/2/layout/IconCircleList"/>
    <dgm:cxn modelId="{B04F9118-9AEA-456B-9F33-57437B01A25C}" type="presParOf" srcId="{157CAA78-BED9-4540-941B-3687CD70DFB1}" destId="{9D44EDE6-B2D4-4A51-839D-40E193B65F0D}" srcOrd="1" destOrd="0" presId="urn:microsoft.com/office/officeart/2018/2/layout/IconCircleList"/>
    <dgm:cxn modelId="{43B0CD65-06A6-42D2-AA56-58F7F0E9E29C}" type="presParOf" srcId="{157CAA78-BED9-4540-941B-3687CD70DFB1}" destId="{E9186A64-CBAB-4329-A088-9BA0B02A91AB}" srcOrd="2" destOrd="0" presId="urn:microsoft.com/office/officeart/2018/2/layout/IconCircleList"/>
    <dgm:cxn modelId="{8583AF73-8E1F-43B7-A632-6C9BE88965DB}" type="presParOf" srcId="{157CAA78-BED9-4540-941B-3687CD70DFB1}" destId="{2504A09A-BECA-4F86-8626-5F1441B3D010}" srcOrd="3" destOrd="0" presId="urn:microsoft.com/office/officeart/2018/2/layout/IconCircleList"/>
    <dgm:cxn modelId="{2146223B-81F8-4D56-8313-49C42D5BAD91}" type="presParOf" srcId="{988ED0DD-DF9D-48F1-AD83-24A3EC8D4A9D}" destId="{A527CF1D-B9B9-4DFB-9FB1-B7DE412465E2}" srcOrd="7" destOrd="0" presId="urn:microsoft.com/office/officeart/2018/2/layout/IconCircleList"/>
    <dgm:cxn modelId="{70CF8494-A369-4D76-8FBC-ABB9AAEE8F69}" type="presParOf" srcId="{988ED0DD-DF9D-48F1-AD83-24A3EC8D4A9D}" destId="{9B9C6783-4666-4FD2-8E16-7684E763535A}" srcOrd="8" destOrd="0" presId="urn:microsoft.com/office/officeart/2018/2/layout/IconCircleList"/>
    <dgm:cxn modelId="{8C69A7A5-8083-4818-A9E7-D46BE9041D02}" type="presParOf" srcId="{9B9C6783-4666-4FD2-8E16-7684E763535A}" destId="{651CB47E-E26D-46C6-A2A6-5F0991542417}" srcOrd="0" destOrd="0" presId="urn:microsoft.com/office/officeart/2018/2/layout/IconCircleList"/>
    <dgm:cxn modelId="{6C5AACD8-E5FD-4896-BC5C-11DC6E76C13A}" type="presParOf" srcId="{9B9C6783-4666-4FD2-8E16-7684E763535A}" destId="{FC1C736D-9394-4252-9251-9920974ADCF2}" srcOrd="1" destOrd="0" presId="urn:microsoft.com/office/officeart/2018/2/layout/IconCircleList"/>
    <dgm:cxn modelId="{2BD6171A-6B2C-4972-B344-B0BB2497D809}" type="presParOf" srcId="{9B9C6783-4666-4FD2-8E16-7684E763535A}" destId="{7DD11598-147B-4373-A972-B9962DBC12A9}" srcOrd="2" destOrd="0" presId="urn:microsoft.com/office/officeart/2018/2/layout/IconCircleList"/>
    <dgm:cxn modelId="{BE795E5E-D4E9-4DF9-A88A-5DF829083904}" type="presParOf" srcId="{9B9C6783-4666-4FD2-8E16-7684E763535A}" destId="{06EBE5F0-E77A-4C29-9706-FFF7FB6C2D31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30C432-3AC7-9142-9370-36BF55DAEB61}" type="doc">
      <dgm:prSet loTypeId="urn:microsoft.com/office/officeart/2005/8/layout/cycle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A113CF-5DA5-D54D-BA15-89CB82E1CF56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A0B858">
                <a:shade val="30000"/>
                <a:satMod val="115000"/>
              </a:srgbClr>
            </a:gs>
            <a:gs pos="50000">
              <a:srgbClr val="A0B858">
                <a:shade val="67500"/>
                <a:satMod val="115000"/>
              </a:srgbClr>
            </a:gs>
            <a:gs pos="100000">
              <a:srgbClr val="A0B858"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</dgm:spPr>
      <dgm:t>
        <a:bodyPr/>
        <a:lstStyle/>
        <a:p>
          <a:pPr algn="ctr"/>
          <a:r>
            <a:rPr lang="en-IE" sz="2000" b="1" dirty="0"/>
            <a:t>Alignment of provision with the skills needs </a:t>
          </a:r>
          <a:endParaRPr lang="en-US" sz="2000" dirty="0"/>
        </a:p>
      </dgm:t>
    </dgm:pt>
    <dgm:pt modelId="{CC64D452-AF90-B44F-A09C-771A18BA5CFA}" type="parTrans" cxnId="{5A79FF35-B45A-1D44-901C-4600B5881134}">
      <dgm:prSet/>
      <dgm:spPr/>
      <dgm:t>
        <a:bodyPr/>
        <a:lstStyle/>
        <a:p>
          <a:pPr algn="ctr"/>
          <a:endParaRPr lang="en-US" sz="3000"/>
        </a:p>
      </dgm:t>
    </dgm:pt>
    <dgm:pt modelId="{B852E338-1766-7541-941F-9298E6156F30}" type="sibTrans" cxnId="{5A79FF35-B45A-1D44-901C-4600B5881134}">
      <dgm:prSet/>
      <dgm:spPr/>
      <dgm:t>
        <a:bodyPr/>
        <a:lstStyle/>
        <a:p>
          <a:pPr algn="ctr"/>
          <a:endParaRPr lang="en-US" sz="3000"/>
        </a:p>
      </dgm:t>
    </dgm:pt>
    <dgm:pt modelId="{7774128F-A174-B24F-AA53-5C7A7AA02628}">
      <dgm:prSet phldrT="[Text]" custT="1"/>
      <dgm:spPr>
        <a:gradFill flip="none" rotWithShape="0">
          <a:gsLst>
            <a:gs pos="0">
              <a:srgbClr val="EABD4F">
                <a:shade val="30000"/>
                <a:satMod val="115000"/>
              </a:srgbClr>
            </a:gs>
            <a:gs pos="50000">
              <a:srgbClr val="EABD4F">
                <a:shade val="67500"/>
                <a:satMod val="115000"/>
              </a:srgbClr>
            </a:gs>
            <a:gs pos="100000">
              <a:srgbClr val="EABD4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pPr algn="ctr"/>
          <a:r>
            <a:rPr lang="en-IE" sz="2000" b="1" dirty="0"/>
            <a:t>Help employers understand and access provision</a:t>
          </a:r>
          <a:endParaRPr lang="en-US" sz="2000" dirty="0"/>
        </a:p>
      </dgm:t>
    </dgm:pt>
    <dgm:pt modelId="{7A852C68-1A7A-754E-A31B-010564E1E756}" type="parTrans" cxnId="{B8F01E15-B58E-284C-9600-CD292CF4B5D1}">
      <dgm:prSet/>
      <dgm:spPr/>
      <dgm:t>
        <a:bodyPr/>
        <a:lstStyle/>
        <a:p>
          <a:pPr algn="ctr"/>
          <a:endParaRPr lang="en-US" sz="3000"/>
        </a:p>
      </dgm:t>
    </dgm:pt>
    <dgm:pt modelId="{94D2D539-7F8B-6349-9D8A-7128A0F0DC73}" type="sibTrans" cxnId="{B8F01E15-B58E-284C-9600-CD292CF4B5D1}">
      <dgm:prSet/>
      <dgm:spPr/>
      <dgm:t>
        <a:bodyPr/>
        <a:lstStyle/>
        <a:p>
          <a:pPr algn="ctr"/>
          <a:endParaRPr lang="en-US" sz="3000"/>
        </a:p>
      </dgm:t>
    </dgm:pt>
    <dgm:pt modelId="{38C1A828-0745-7F44-B0EC-3A8586A80908}">
      <dgm:prSet phldrT="[Text]" custT="1"/>
      <dgm:spPr>
        <a:gradFill flip="none" rotWithShape="0">
          <a:gsLst>
            <a:gs pos="0">
              <a:srgbClr val="D36A39">
                <a:shade val="30000"/>
                <a:satMod val="115000"/>
              </a:srgbClr>
            </a:gs>
            <a:gs pos="29000">
              <a:srgbClr val="D36A39">
                <a:shade val="67500"/>
                <a:satMod val="115000"/>
              </a:srgbClr>
            </a:gs>
            <a:gs pos="100000">
              <a:srgbClr val="D36A39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en-IE" sz="2000" b="1" dirty="0"/>
            <a:t>Provide analysis of regional employer needs</a:t>
          </a:r>
          <a:endParaRPr lang="en-US" sz="2000" dirty="0"/>
        </a:p>
      </dgm:t>
    </dgm:pt>
    <dgm:pt modelId="{DC1FFDD9-C341-6A49-A899-A8623245383E}" type="parTrans" cxnId="{7C66DAFA-59EB-F641-B6AF-EFED430838F5}">
      <dgm:prSet/>
      <dgm:spPr/>
      <dgm:t>
        <a:bodyPr/>
        <a:lstStyle/>
        <a:p>
          <a:pPr algn="ctr"/>
          <a:endParaRPr lang="en-US" sz="3000"/>
        </a:p>
      </dgm:t>
    </dgm:pt>
    <dgm:pt modelId="{13F05294-5364-5449-AEF7-AA72B26A422C}" type="sibTrans" cxnId="{7C66DAFA-59EB-F641-B6AF-EFED430838F5}">
      <dgm:prSet/>
      <dgm:spPr/>
      <dgm:t>
        <a:bodyPr/>
        <a:lstStyle/>
        <a:p>
          <a:pPr algn="ctr"/>
          <a:endParaRPr lang="en-US" sz="3000"/>
        </a:p>
      </dgm:t>
    </dgm:pt>
    <dgm:pt modelId="{8E19CE08-1950-0749-9FB2-C10C3DBA5CC0}">
      <dgm:prSet phldrT="[Text]" custT="1"/>
      <dgm:spPr>
        <a:gradFill flip="none" rotWithShape="0">
          <a:gsLst>
            <a:gs pos="0">
              <a:srgbClr val="69BAC3">
                <a:shade val="30000"/>
                <a:satMod val="115000"/>
              </a:srgbClr>
            </a:gs>
            <a:gs pos="50000">
              <a:srgbClr val="69BAC3">
                <a:shade val="67500"/>
                <a:satMod val="115000"/>
              </a:srgbClr>
            </a:gs>
            <a:gs pos="100000">
              <a:srgbClr val="69BAC3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 algn="ctr"/>
          <a:r>
            <a:rPr lang="en-IE" sz="2000" b="1" dirty="0"/>
            <a:t>Inform national funding decisions</a:t>
          </a:r>
          <a:endParaRPr lang="en-US" sz="2000" dirty="0"/>
        </a:p>
      </dgm:t>
    </dgm:pt>
    <dgm:pt modelId="{B1AB0109-AFD1-F34C-BDF2-5907AFECFF8D}" type="parTrans" cxnId="{7B468DA8-3511-BD44-8B46-B4DED1F8F91D}">
      <dgm:prSet/>
      <dgm:spPr/>
      <dgm:t>
        <a:bodyPr/>
        <a:lstStyle/>
        <a:p>
          <a:pPr algn="ctr"/>
          <a:endParaRPr lang="en-US" sz="3000"/>
        </a:p>
      </dgm:t>
    </dgm:pt>
    <dgm:pt modelId="{7C7B70F5-2455-364E-A22D-85AC0B04CB55}" type="sibTrans" cxnId="{7B468DA8-3511-BD44-8B46-B4DED1F8F91D}">
      <dgm:prSet/>
      <dgm:spPr/>
      <dgm:t>
        <a:bodyPr/>
        <a:lstStyle/>
        <a:p>
          <a:pPr algn="ctr"/>
          <a:endParaRPr lang="en-US" sz="3000"/>
        </a:p>
      </dgm:t>
    </dgm:pt>
    <dgm:pt modelId="{E7F71918-8ADA-A04D-928A-DD06D9F89401}">
      <dgm:prSet phldrT="[Text]" custT="1"/>
      <dgm:spPr>
        <a:gradFill flip="none" rotWithShape="0">
          <a:gsLst>
            <a:gs pos="0">
              <a:srgbClr val="CB2232">
                <a:shade val="30000"/>
                <a:satMod val="115000"/>
              </a:srgbClr>
            </a:gs>
            <a:gs pos="50000">
              <a:srgbClr val="CB2232">
                <a:shade val="67500"/>
                <a:satMod val="115000"/>
              </a:srgbClr>
            </a:gs>
            <a:gs pos="100000">
              <a:srgbClr val="CB2232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pPr algn="ctr"/>
          <a:r>
            <a:rPr lang="en-IE" sz="2000" b="1" dirty="0"/>
            <a:t>Enhance links between providers</a:t>
          </a:r>
          <a:endParaRPr lang="en-US" sz="2000" dirty="0"/>
        </a:p>
      </dgm:t>
    </dgm:pt>
    <dgm:pt modelId="{5AA93D2A-5337-A643-9CA1-4A25BE5ED86A}" type="parTrans" cxnId="{BE584021-89B6-A042-9C6F-BAE8966F90FC}">
      <dgm:prSet/>
      <dgm:spPr/>
      <dgm:t>
        <a:bodyPr/>
        <a:lstStyle/>
        <a:p>
          <a:pPr algn="ctr"/>
          <a:endParaRPr lang="en-US" sz="3000"/>
        </a:p>
      </dgm:t>
    </dgm:pt>
    <dgm:pt modelId="{53BF962E-CE69-E442-9690-D072E7A45A00}" type="sibTrans" cxnId="{BE584021-89B6-A042-9C6F-BAE8966F90FC}">
      <dgm:prSet/>
      <dgm:spPr/>
      <dgm:t>
        <a:bodyPr/>
        <a:lstStyle/>
        <a:p>
          <a:pPr algn="ctr"/>
          <a:endParaRPr lang="en-US" sz="3000"/>
        </a:p>
      </dgm:t>
    </dgm:pt>
    <dgm:pt modelId="{C4CFBCD5-A1C3-264B-BD88-BF810F0ED384}" type="pres">
      <dgm:prSet presAssocID="{6030C432-3AC7-9142-9370-36BF55DAEB61}" presName="cycle" presStyleCnt="0">
        <dgm:presLayoutVars>
          <dgm:dir/>
          <dgm:resizeHandles val="exact"/>
        </dgm:presLayoutVars>
      </dgm:prSet>
      <dgm:spPr/>
    </dgm:pt>
    <dgm:pt modelId="{7D77CB01-B513-494E-A89B-94AA27C07DF7}" type="pres">
      <dgm:prSet presAssocID="{38C1A828-0745-7F44-B0EC-3A8586A80908}" presName="node" presStyleLbl="node1" presStyleIdx="0" presStyleCnt="5" custScaleX="114314" custScaleY="167506" custRadScaleRad="93912" custRadScaleInc="732">
        <dgm:presLayoutVars>
          <dgm:bulletEnabled val="1"/>
        </dgm:presLayoutVars>
      </dgm:prSet>
      <dgm:spPr/>
    </dgm:pt>
    <dgm:pt modelId="{61D240D1-EDD1-B141-BB94-FAF25DF7F31B}" type="pres">
      <dgm:prSet presAssocID="{38C1A828-0745-7F44-B0EC-3A8586A80908}" presName="spNode" presStyleCnt="0"/>
      <dgm:spPr/>
    </dgm:pt>
    <dgm:pt modelId="{B78CD278-E0A6-0F41-B0D7-7C335CFA5C18}" type="pres">
      <dgm:prSet presAssocID="{13F05294-5364-5449-AEF7-AA72B26A422C}" presName="sibTrans" presStyleLbl="sibTrans1D1" presStyleIdx="0" presStyleCnt="5"/>
      <dgm:spPr/>
    </dgm:pt>
    <dgm:pt modelId="{FEF0C39C-1B19-B04D-978C-0C14281D2DF0}" type="pres">
      <dgm:prSet presAssocID="{DFA113CF-5DA5-D54D-BA15-89CB82E1CF56}" presName="node" presStyleLbl="node1" presStyleIdx="1" presStyleCnt="5" custScaleX="118882" custScaleY="128637" custRadScaleRad="105325" custRadScaleInc="37329">
        <dgm:presLayoutVars>
          <dgm:bulletEnabled val="1"/>
        </dgm:presLayoutVars>
      </dgm:prSet>
      <dgm:spPr/>
    </dgm:pt>
    <dgm:pt modelId="{BD50AD26-D3A9-724D-B7EF-5F90FA463631}" type="pres">
      <dgm:prSet presAssocID="{DFA113CF-5DA5-D54D-BA15-89CB82E1CF56}" presName="spNode" presStyleCnt="0"/>
      <dgm:spPr/>
    </dgm:pt>
    <dgm:pt modelId="{052E38B5-0484-B34A-B860-92B6B6873689}" type="pres">
      <dgm:prSet presAssocID="{B852E338-1766-7541-941F-9298E6156F30}" presName="sibTrans" presStyleLbl="sibTrans1D1" presStyleIdx="1" presStyleCnt="5"/>
      <dgm:spPr/>
    </dgm:pt>
    <dgm:pt modelId="{6239E330-F956-0E41-99BD-129E409DC9DE}" type="pres">
      <dgm:prSet presAssocID="{7774128F-A174-B24F-AA53-5C7A7AA02628}" presName="node" presStyleLbl="node1" presStyleIdx="2" presStyleCnt="5" custScaleX="119488" custScaleY="132490">
        <dgm:presLayoutVars>
          <dgm:bulletEnabled val="1"/>
        </dgm:presLayoutVars>
      </dgm:prSet>
      <dgm:spPr/>
    </dgm:pt>
    <dgm:pt modelId="{1EFD03EE-6746-B94C-8EB0-32FD637D2332}" type="pres">
      <dgm:prSet presAssocID="{7774128F-A174-B24F-AA53-5C7A7AA02628}" presName="spNode" presStyleCnt="0"/>
      <dgm:spPr/>
    </dgm:pt>
    <dgm:pt modelId="{4C71C10C-8608-A142-80DE-E092258C5818}" type="pres">
      <dgm:prSet presAssocID="{94D2D539-7F8B-6349-9D8A-7128A0F0DC73}" presName="sibTrans" presStyleLbl="sibTrans1D1" presStyleIdx="2" presStyleCnt="5"/>
      <dgm:spPr/>
    </dgm:pt>
    <dgm:pt modelId="{58F84995-5922-3340-9D7E-2DCBAB29B52D}" type="pres">
      <dgm:prSet presAssocID="{E7F71918-8ADA-A04D-928A-DD06D9F89401}" presName="node" presStyleLbl="node1" presStyleIdx="3" presStyleCnt="5" custScaleX="125159" custScaleY="132490">
        <dgm:presLayoutVars>
          <dgm:bulletEnabled val="1"/>
        </dgm:presLayoutVars>
      </dgm:prSet>
      <dgm:spPr/>
    </dgm:pt>
    <dgm:pt modelId="{D4951894-313A-F143-85AC-C122F49DB09F}" type="pres">
      <dgm:prSet presAssocID="{E7F71918-8ADA-A04D-928A-DD06D9F89401}" presName="spNode" presStyleCnt="0"/>
      <dgm:spPr/>
    </dgm:pt>
    <dgm:pt modelId="{64838E55-118A-CA45-9EB0-5BA8D3031775}" type="pres">
      <dgm:prSet presAssocID="{53BF962E-CE69-E442-9690-D072E7A45A00}" presName="sibTrans" presStyleLbl="sibTrans1D1" presStyleIdx="3" presStyleCnt="5"/>
      <dgm:spPr/>
    </dgm:pt>
    <dgm:pt modelId="{746D66A0-FA9D-D541-B6CF-04EE2ECD2B0B}" type="pres">
      <dgm:prSet presAssocID="{8E19CE08-1950-0749-9FB2-C10C3DBA5CC0}" presName="node" presStyleLbl="node1" presStyleIdx="4" presStyleCnt="5" custScaleX="111134" custScaleY="140381" custRadScaleRad="100319" custRadScaleInc="-34552">
        <dgm:presLayoutVars>
          <dgm:bulletEnabled val="1"/>
        </dgm:presLayoutVars>
      </dgm:prSet>
      <dgm:spPr/>
    </dgm:pt>
    <dgm:pt modelId="{B9E2F943-DB99-F64F-8D12-FDEFAF00EA0A}" type="pres">
      <dgm:prSet presAssocID="{8E19CE08-1950-0749-9FB2-C10C3DBA5CC0}" presName="spNode" presStyleCnt="0"/>
      <dgm:spPr/>
    </dgm:pt>
    <dgm:pt modelId="{41D99F23-8095-034E-8E78-2B6ACF99844D}" type="pres">
      <dgm:prSet presAssocID="{7C7B70F5-2455-364E-A22D-85AC0B04CB55}" presName="sibTrans" presStyleLbl="sibTrans1D1" presStyleIdx="4" presStyleCnt="5"/>
      <dgm:spPr/>
    </dgm:pt>
  </dgm:ptLst>
  <dgm:cxnLst>
    <dgm:cxn modelId="{B8F01E15-B58E-284C-9600-CD292CF4B5D1}" srcId="{6030C432-3AC7-9142-9370-36BF55DAEB61}" destId="{7774128F-A174-B24F-AA53-5C7A7AA02628}" srcOrd="2" destOrd="0" parTransId="{7A852C68-1A7A-754E-A31B-010564E1E756}" sibTransId="{94D2D539-7F8B-6349-9D8A-7128A0F0DC73}"/>
    <dgm:cxn modelId="{5338B020-A565-B94B-BA48-70647FC5407D}" type="presOf" srcId="{E7F71918-8ADA-A04D-928A-DD06D9F89401}" destId="{58F84995-5922-3340-9D7E-2DCBAB29B52D}" srcOrd="0" destOrd="0" presId="urn:microsoft.com/office/officeart/2005/8/layout/cycle6"/>
    <dgm:cxn modelId="{BE584021-89B6-A042-9C6F-BAE8966F90FC}" srcId="{6030C432-3AC7-9142-9370-36BF55DAEB61}" destId="{E7F71918-8ADA-A04D-928A-DD06D9F89401}" srcOrd="3" destOrd="0" parTransId="{5AA93D2A-5337-A643-9CA1-4A25BE5ED86A}" sibTransId="{53BF962E-CE69-E442-9690-D072E7A45A00}"/>
    <dgm:cxn modelId="{1A5CC930-8E6A-D14E-B775-0EBFCEA03413}" type="presOf" srcId="{53BF962E-CE69-E442-9690-D072E7A45A00}" destId="{64838E55-118A-CA45-9EB0-5BA8D3031775}" srcOrd="0" destOrd="0" presId="urn:microsoft.com/office/officeart/2005/8/layout/cycle6"/>
    <dgm:cxn modelId="{5A79FF35-B45A-1D44-901C-4600B5881134}" srcId="{6030C432-3AC7-9142-9370-36BF55DAEB61}" destId="{DFA113CF-5DA5-D54D-BA15-89CB82E1CF56}" srcOrd="1" destOrd="0" parTransId="{CC64D452-AF90-B44F-A09C-771A18BA5CFA}" sibTransId="{B852E338-1766-7541-941F-9298E6156F30}"/>
    <dgm:cxn modelId="{4C8F4F5C-184D-D443-9C47-90A38215F7C0}" type="presOf" srcId="{94D2D539-7F8B-6349-9D8A-7128A0F0DC73}" destId="{4C71C10C-8608-A142-80DE-E092258C5818}" srcOrd="0" destOrd="0" presId="urn:microsoft.com/office/officeart/2005/8/layout/cycle6"/>
    <dgm:cxn modelId="{696EAF46-EEF3-EE48-8AA4-322BF4E40845}" type="presOf" srcId="{7774128F-A174-B24F-AA53-5C7A7AA02628}" destId="{6239E330-F956-0E41-99BD-129E409DC9DE}" srcOrd="0" destOrd="0" presId="urn:microsoft.com/office/officeart/2005/8/layout/cycle6"/>
    <dgm:cxn modelId="{D4F05790-4F37-8C4C-A981-EC0C79D16801}" type="presOf" srcId="{13F05294-5364-5449-AEF7-AA72B26A422C}" destId="{B78CD278-E0A6-0F41-B0D7-7C335CFA5C18}" srcOrd="0" destOrd="0" presId="urn:microsoft.com/office/officeart/2005/8/layout/cycle6"/>
    <dgm:cxn modelId="{7B468DA8-3511-BD44-8B46-B4DED1F8F91D}" srcId="{6030C432-3AC7-9142-9370-36BF55DAEB61}" destId="{8E19CE08-1950-0749-9FB2-C10C3DBA5CC0}" srcOrd="4" destOrd="0" parTransId="{B1AB0109-AFD1-F34C-BDF2-5907AFECFF8D}" sibTransId="{7C7B70F5-2455-364E-A22D-85AC0B04CB55}"/>
    <dgm:cxn modelId="{77CA35AF-A7F0-1D47-B91D-667A89EF81E4}" type="presOf" srcId="{8E19CE08-1950-0749-9FB2-C10C3DBA5CC0}" destId="{746D66A0-FA9D-D541-B6CF-04EE2ECD2B0B}" srcOrd="0" destOrd="0" presId="urn:microsoft.com/office/officeart/2005/8/layout/cycle6"/>
    <dgm:cxn modelId="{73A50EB3-68B0-8144-A87E-20E796F7778E}" type="presOf" srcId="{DFA113CF-5DA5-D54D-BA15-89CB82E1CF56}" destId="{FEF0C39C-1B19-B04D-978C-0C14281D2DF0}" srcOrd="0" destOrd="0" presId="urn:microsoft.com/office/officeart/2005/8/layout/cycle6"/>
    <dgm:cxn modelId="{BD1DB7C0-74F8-7A48-9322-FB5D55E4D59A}" type="presOf" srcId="{B852E338-1766-7541-941F-9298E6156F30}" destId="{052E38B5-0484-B34A-B860-92B6B6873689}" srcOrd="0" destOrd="0" presId="urn:microsoft.com/office/officeart/2005/8/layout/cycle6"/>
    <dgm:cxn modelId="{57755FCA-E111-4841-BEE1-08575AA0179C}" type="presOf" srcId="{7C7B70F5-2455-364E-A22D-85AC0B04CB55}" destId="{41D99F23-8095-034E-8E78-2B6ACF99844D}" srcOrd="0" destOrd="0" presId="urn:microsoft.com/office/officeart/2005/8/layout/cycle6"/>
    <dgm:cxn modelId="{DF52F6DA-B031-454D-8C66-768442A116F1}" type="presOf" srcId="{6030C432-3AC7-9142-9370-36BF55DAEB61}" destId="{C4CFBCD5-A1C3-264B-BD88-BF810F0ED384}" srcOrd="0" destOrd="0" presId="urn:microsoft.com/office/officeart/2005/8/layout/cycle6"/>
    <dgm:cxn modelId="{4190F1F7-F39A-CF49-B8B1-D3DCF8F3B63A}" type="presOf" srcId="{38C1A828-0745-7F44-B0EC-3A8586A80908}" destId="{7D77CB01-B513-494E-A89B-94AA27C07DF7}" srcOrd="0" destOrd="0" presId="urn:microsoft.com/office/officeart/2005/8/layout/cycle6"/>
    <dgm:cxn modelId="{7C66DAFA-59EB-F641-B6AF-EFED430838F5}" srcId="{6030C432-3AC7-9142-9370-36BF55DAEB61}" destId="{38C1A828-0745-7F44-B0EC-3A8586A80908}" srcOrd="0" destOrd="0" parTransId="{DC1FFDD9-C341-6A49-A899-A8623245383E}" sibTransId="{13F05294-5364-5449-AEF7-AA72B26A422C}"/>
    <dgm:cxn modelId="{9ED01576-FDFA-0C41-B6CA-2688B8FA9146}" type="presParOf" srcId="{C4CFBCD5-A1C3-264B-BD88-BF810F0ED384}" destId="{7D77CB01-B513-494E-A89B-94AA27C07DF7}" srcOrd="0" destOrd="0" presId="urn:microsoft.com/office/officeart/2005/8/layout/cycle6"/>
    <dgm:cxn modelId="{9F90D7D7-B366-094E-957D-3EB3623241EA}" type="presParOf" srcId="{C4CFBCD5-A1C3-264B-BD88-BF810F0ED384}" destId="{61D240D1-EDD1-B141-BB94-FAF25DF7F31B}" srcOrd="1" destOrd="0" presId="urn:microsoft.com/office/officeart/2005/8/layout/cycle6"/>
    <dgm:cxn modelId="{7B4DFCDD-34C1-BB44-B917-37E6C13D20DC}" type="presParOf" srcId="{C4CFBCD5-A1C3-264B-BD88-BF810F0ED384}" destId="{B78CD278-E0A6-0F41-B0D7-7C335CFA5C18}" srcOrd="2" destOrd="0" presId="urn:microsoft.com/office/officeart/2005/8/layout/cycle6"/>
    <dgm:cxn modelId="{E2E012EF-5825-F74D-BE3A-F5C3F34B930C}" type="presParOf" srcId="{C4CFBCD5-A1C3-264B-BD88-BF810F0ED384}" destId="{FEF0C39C-1B19-B04D-978C-0C14281D2DF0}" srcOrd="3" destOrd="0" presId="urn:microsoft.com/office/officeart/2005/8/layout/cycle6"/>
    <dgm:cxn modelId="{245CACD1-6CB7-2B46-8C5A-0C4E0AF2952C}" type="presParOf" srcId="{C4CFBCD5-A1C3-264B-BD88-BF810F0ED384}" destId="{BD50AD26-D3A9-724D-B7EF-5F90FA463631}" srcOrd="4" destOrd="0" presId="urn:microsoft.com/office/officeart/2005/8/layout/cycle6"/>
    <dgm:cxn modelId="{85C38802-4E3D-BA42-9C5B-0CBEDB9ECE9E}" type="presParOf" srcId="{C4CFBCD5-A1C3-264B-BD88-BF810F0ED384}" destId="{052E38B5-0484-B34A-B860-92B6B6873689}" srcOrd="5" destOrd="0" presId="urn:microsoft.com/office/officeart/2005/8/layout/cycle6"/>
    <dgm:cxn modelId="{14D65FE3-52FE-9C43-BD58-A37D216D5AB7}" type="presParOf" srcId="{C4CFBCD5-A1C3-264B-BD88-BF810F0ED384}" destId="{6239E330-F956-0E41-99BD-129E409DC9DE}" srcOrd="6" destOrd="0" presId="urn:microsoft.com/office/officeart/2005/8/layout/cycle6"/>
    <dgm:cxn modelId="{BFE24188-68F2-1A48-BA88-2DB6AE4B3953}" type="presParOf" srcId="{C4CFBCD5-A1C3-264B-BD88-BF810F0ED384}" destId="{1EFD03EE-6746-B94C-8EB0-32FD637D2332}" srcOrd="7" destOrd="0" presId="urn:microsoft.com/office/officeart/2005/8/layout/cycle6"/>
    <dgm:cxn modelId="{9AF3057B-4AC1-6E42-BFCE-1CE0B77A1DE5}" type="presParOf" srcId="{C4CFBCD5-A1C3-264B-BD88-BF810F0ED384}" destId="{4C71C10C-8608-A142-80DE-E092258C5818}" srcOrd="8" destOrd="0" presId="urn:microsoft.com/office/officeart/2005/8/layout/cycle6"/>
    <dgm:cxn modelId="{710FEDA7-5793-5844-B7AD-F6FDDBA720F5}" type="presParOf" srcId="{C4CFBCD5-A1C3-264B-BD88-BF810F0ED384}" destId="{58F84995-5922-3340-9D7E-2DCBAB29B52D}" srcOrd="9" destOrd="0" presId="urn:microsoft.com/office/officeart/2005/8/layout/cycle6"/>
    <dgm:cxn modelId="{FB51E405-3835-DD44-B0CF-BD35EAE9B95C}" type="presParOf" srcId="{C4CFBCD5-A1C3-264B-BD88-BF810F0ED384}" destId="{D4951894-313A-F143-85AC-C122F49DB09F}" srcOrd="10" destOrd="0" presId="urn:microsoft.com/office/officeart/2005/8/layout/cycle6"/>
    <dgm:cxn modelId="{BC321702-701C-444B-ABD9-CB4078C6A1C9}" type="presParOf" srcId="{C4CFBCD5-A1C3-264B-BD88-BF810F0ED384}" destId="{64838E55-118A-CA45-9EB0-5BA8D3031775}" srcOrd="11" destOrd="0" presId="urn:microsoft.com/office/officeart/2005/8/layout/cycle6"/>
    <dgm:cxn modelId="{662E7F8D-231C-8041-934E-1F7132CC570C}" type="presParOf" srcId="{C4CFBCD5-A1C3-264B-BD88-BF810F0ED384}" destId="{746D66A0-FA9D-D541-B6CF-04EE2ECD2B0B}" srcOrd="12" destOrd="0" presId="urn:microsoft.com/office/officeart/2005/8/layout/cycle6"/>
    <dgm:cxn modelId="{0F91E34C-B503-0B4B-8782-DC3C7AB48784}" type="presParOf" srcId="{C4CFBCD5-A1C3-264B-BD88-BF810F0ED384}" destId="{B9E2F943-DB99-F64F-8D12-FDEFAF00EA0A}" srcOrd="13" destOrd="0" presId="urn:microsoft.com/office/officeart/2005/8/layout/cycle6"/>
    <dgm:cxn modelId="{19007243-DB1C-E044-AA0C-2CE81CCE7829}" type="presParOf" srcId="{C4CFBCD5-A1C3-264B-BD88-BF810F0ED384}" destId="{41D99F23-8095-034E-8E78-2B6ACF99844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82EFC7-61A7-4498-848D-1A8F924C63C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4A14B73-0245-4C9C-B4A0-AFCD82B70281}">
      <dgm:prSet phldrT="[Text]"/>
      <dgm:spPr/>
      <dgm:t>
        <a:bodyPr/>
        <a:lstStyle/>
        <a:p>
          <a:r>
            <a:rPr lang="en-GB" dirty="0"/>
            <a:t>IDA</a:t>
          </a:r>
          <a:endParaRPr lang="en-IE" dirty="0"/>
        </a:p>
      </dgm:t>
    </dgm:pt>
    <dgm:pt modelId="{D152747F-D572-45E5-BECC-C77C8F38FDD3}" type="parTrans" cxnId="{8453F6F9-9F7D-4858-8097-47B5CDC01701}">
      <dgm:prSet/>
      <dgm:spPr/>
      <dgm:t>
        <a:bodyPr/>
        <a:lstStyle/>
        <a:p>
          <a:endParaRPr lang="en-IE"/>
        </a:p>
      </dgm:t>
    </dgm:pt>
    <dgm:pt modelId="{FD06F753-510E-47AE-B92A-7899A40668EF}" type="sibTrans" cxnId="{8453F6F9-9F7D-4858-8097-47B5CDC01701}">
      <dgm:prSet/>
      <dgm:spPr/>
      <dgm:t>
        <a:bodyPr/>
        <a:lstStyle/>
        <a:p>
          <a:endParaRPr lang="en-IE"/>
        </a:p>
      </dgm:t>
    </dgm:pt>
    <dgm:pt modelId="{8E105E6D-2CCB-49E7-8104-80E7C9B36F7E}">
      <dgm:prSet phldrT="[Text]"/>
      <dgm:spPr/>
      <dgm:t>
        <a:bodyPr/>
        <a:lstStyle/>
        <a:p>
          <a:r>
            <a:rPr lang="en-GB" dirty="0"/>
            <a:t>Education &amp; Training Boards</a:t>
          </a:r>
          <a:endParaRPr lang="en-IE" dirty="0"/>
        </a:p>
      </dgm:t>
    </dgm:pt>
    <dgm:pt modelId="{42B95E70-97FD-4ACA-828B-D075A4E548F4}" type="parTrans" cxnId="{3E420A28-7713-4F87-9C59-79B8DC59AAFD}">
      <dgm:prSet/>
      <dgm:spPr/>
      <dgm:t>
        <a:bodyPr/>
        <a:lstStyle/>
        <a:p>
          <a:endParaRPr lang="en-IE"/>
        </a:p>
      </dgm:t>
    </dgm:pt>
    <dgm:pt modelId="{D05541DF-B8B4-44DD-86B0-D5D5A937CC6C}" type="sibTrans" cxnId="{3E420A28-7713-4F87-9C59-79B8DC59AAFD}">
      <dgm:prSet/>
      <dgm:spPr/>
      <dgm:t>
        <a:bodyPr/>
        <a:lstStyle/>
        <a:p>
          <a:endParaRPr lang="en-IE"/>
        </a:p>
      </dgm:t>
    </dgm:pt>
    <dgm:pt modelId="{DBFD31A4-A80F-460B-84F3-8145BD2E1842}">
      <dgm:prSet phldrT="[Text]"/>
      <dgm:spPr/>
      <dgm:t>
        <a:bodyPr/>
        <a:lstStyle/>
        <a:p>
          <a:r>
            <a:rPr lang="en-GB" dirty="0"/>
            <a:t>Universities</a:t>
          </a:r>
          <a:endParaRPr lang="en-IE" dirty="0"/>
        </a:p>
      </dgm:t>
    </dgm:pt>
    <dgm:pt modelId="{0FA03D64-56D5-4AD9-A774-441AE50AE294}" type="parTrans" cxnId="{12EBECA6-2F52-4ACE-B3E4-AFF82629A854}">
      <dgm:prSet/>
      <dgm:spPr/>
      <dgm:t>
        <a:bodyPr/>
        <a:lstStyle/>
        <a:p>
          <a:endParaRPr lang="en-IE"/>
        </a:p>
      </dgm:t>
    </dgm:pt>
    <dgm:pt modelId="{B2D99332-47B8-4463-826D-79327DA6D3F3}" type="sibTrans" cxnId="{12EBECA6-2F52-4ACE-B3E4-AFF82629A854}">
      <dgm:prSet/>
      <dgm:spPr/>
      <dgm:t>
        <a:bodyPr/>
        <a:lstStyle/>
        <a:p>
          <a:endParaRPr lang="en-IE"/>
        </a:p>
      </dgm:t>
    </dgm:pt>
    <dgm:pt modelId="{C1F9EDDE-2477-4B3C-9737-FD008D208254}">
      <dgm:prSet phldrT="[Text]"/>
      <dgm:spPr/>
      <dgm:t>
        <a:bodyPr/>
        <a:lstStyle/>
        <a:p>
          <a:r>
            <a:rPr lang="en-IE" dirty="0" err="1"/>
            <a:t>Skillnet</a:t>
          </a:r>
          <a:r>
            <a:rPr lang="en-IE" dirty="0"/>
            <a:t> </a:t>
          </a:r>
          <a:r>
            <a:rPr lang="en-IE" dirty="0" err="1"/>
            <a:t>Irl</a:t>
          </a:r>
          <a:endParaRPr lang="en-IE" dirty="0"/>
        </a:p>
      </dgm:t>
    </dgm:pt>
    <dgm:pt modelId="{5AAE9665-8CA7-4487-9C72-C518A043099A}" type="parTrans" cxnId="{58AB18A4-58DE-4E98-89A7-3E8F1D7CAAA8}">
      <dgm:prSet/>
      <dgm:spPr/>
      <dgm:t>
        <a:bodyPr/>
        <a:lstStyle/>
        <a:p>
          <a:endParaRPr lang="en-IE"/>
        </a:p>
      </dgm:t>
    </dgm:pt>
    <dgm:pt modelId="{12A8ABC2-361E-493B-85F2-94E96E9FDE26}" type="sibTrans" cxnId="{58AB18A4-58DE-4E98-89A7-3E8F1D7CAAA8}">
      <dgm:prSet/>
      <dgm:spPr/>
      <dgm:t>
        <a:bodyPr/>
        <a:lstStyle/>
        <a:p>
          <a:endParaRPr lang="en-IE"/>
        </a:p>
      </dgm:t>
    </dgm:pt>
    <dgm:pt modelId="{2105BB81-4C97-487E-AD40-E16254E11FA4}">
      <dgm:prSet phldrT="[Text]"/>
      <dgm:spPr/>
      <dgm:t>
        <a:bodyPr/>
        <a:lstStyle/>
        <a:p>
          <a:r>
            <a:rPr lang="en-GB" dirty="0"/>
            <a:t>Local Enterprise Offices</a:t>
          </a:r>
          <a:endParaRPr lang="en-IE" dirty="0"/>
        </a:p>
      </dgm:t>
    </dgm:pt>
    <dgm:pt modelId="{B7A54D0D-7A29-4C3F-A30D-0E53CE17303F}" type="parTrans" cxnId="{EDA2D3A8-36BD-4946-9AF2-9AE23F449B82}">
      <dgm:prSet/>
      <dgm:spPr/>
      <dgm:t>
        <a:bodyPr/>
        <a:lstStyle/>
        <a:p>
          <a:endParaRPr lang="en-IE"/>
        </a:p>
      </dgm:t>
    </dgm:pt>
    <dgm:pt modelId="{F8CCE33F-8DD9-4FF9-A7F6-CFCBBA8AE84C}" type="sibTrans" cxnId="{EDA2D3A8-36BD-4946-9AF2-9AE23F449B82}">
      <dgm:prSet/>
      <dgm:spPr/>
      <dgm:t>
        <a:bodyPr/>
        <a:lstStyle/>
        <a:p>
          <a:endParaRPr lang="en-IE"/>
        </a:p>
      </dgm:t>
    </dgm:pt>
    <dgm:pt modelId="{A5990326-2727-459C-9F4D-69B1BAE13072}" type="pres">
      <dgm:prSet presAssocID="{1382EFC7-61A7-4498-848D-1A8F924C63CC}" presName="cycle" presStyleCnt="0">
        <dgm:presLayoutVars>
          <dgm:dir/>
          <dgm:resizeHandles val="exact"/>
        </dgm:presLayoutVars>
      </dgm:prSet>
      <dgm:spPr/>
    </dgm:pt>
    <dgm:pt modelId="{6E8ECE54-6AA5-48C9-8361-8182EED97EFE}" type="pres">
      <dgm:prSet presAssocID="{E4A14B73-0245-4C9C-B4A0-AFCD82B70281}" presName="node" presStyleLbl="node1" presStyleIdx="0" presStyleCnt="5">
        <dgm:presLayoutVars>
          <dgm:bulletEnabled val="1"/>
        </dgm:presLayoutVars>
      </dgm:prSet>
      <dgm:spPr/>
    </dgm:pt>
    <dgm:pt modelId="{8E30213C-23DC-4F31-A1F9-C725DF856647}" type="pres">
      <dgm:prSet presAssocID="{FD06F753-510E-47AE-B92A-7899A40668EF}" presName="sibTrans" presStyleLbl="sibTrans2D1" presStyleIdx="0" presStyleCnt="5"/>
      <dgm:spPr/>
    </dgm:pt>
    <dgm:pt modelId="{143DF50F-ED8B-4ADE-B406-76B7E743E69E}" type="pres">
      <dgm:prSet presAssocID="{FD06F753-510E-47AE-B92A-7899A40668EF}" presName="connectorText" presStyleLbl="sibTrans2D1" presStyleIdx="0" presStyleCnt="5"/>
      <dgm:spPr/>
    </dgm:pt>
    <dgm:pt modelId="{B01474F6-1E05-439B-9FA5-D130DBBE292F}" type="pres">
      <dgm:prSet presAssocID="{8E105E6D-2CCB-49E7-8104-80E7C9B36F7E}" presName="node" presStyleLbl="node1" presStyleIdx="1" presStyleCnt="5">
        <dgm:presLayoutVars>
          <dgm:bulletEnabled val="1"/>
        </dgm:presLayoutVars>
      </dgm:prSet>
      <dgm:spPr/>
    </dgm:pt>
    <dgm:pt modelId="{E0C24253-4065-4AEF-BFD9-CC2DF3FB86B6}" type="pres">
      <dgm:prSet presAssocID="{D05541DF-B8B4-44DD-86B0-D5D5A937CC6C}" presName="sibTrans" presStyleLbl="sibTrans2D1" presStyleIdx="1" presStyleCnt="5"/>
      <dgm:spPr/>
    </dgm:pt>
    <dgm:pt modelId="{B29E0236-40CF-4A13-B49C-B63F8EDEF068}" type="pres">
      <dgm:prSet presAssocID="{D05541DF-B8B4-44DD-86B0-D5D5A937CC6C}" presName="connectorText" presStyleLbl="sibTrans2D1" presStyleIdx="1" presStyleCnt="5"/>
      <dgm:spPr/>
    </dgm:pt>
    <dgm:pt modelId="{6DB82CF6-B190-49AA-8A80-D10A1A8928D0}" type="pres">
      <dgm:prSet presAssocID="{DBFD31A4-A80F-460B-84F3-8145BD2E1842}" presName="node" presStyleLbl="node1" presStyleIdx="2" presStyleCnt="5">
        <dgm:presLayoutVars>
          <dgm:bulletEnabled val="1"/>
        </dgm:presLayoutVars>
      </dgm:prSet>
      <dgm:spPr/>
    </dgm:pt>
    <dgm:pt modelId="{3F06ED65-DBD9-4FA8-8CA6-2062BB13154A}" type="pres">
      <dgm:prSet presAssocID="{B2D99332-47B8-4463-826D-79327DA6D3F3}" presName="sibTrans" presStyleLbl="sibTrans2D1" presStyleIdx="2" presStyleCnt="5"/>
      <dgm:spPr/>
    </dgm:pt>
    <dgm:pt modelId="{9E308161-69E6-491F-903D-7399BF89430C}" type="pres">
      <dgm:prSet presAssocID="{B2D99332-47B8-4463-826D-79327DA6D3F3}" presName="connectorText" presStyleLbl="sibTrans2D1" presStyleIdx="2" presStyleCnt="5"/>
      <dgm:spPr/>
    </dgm:pt>
    <dgm:pt modelId="{6294D4D4-FFED-489D-B766-3A58FFAF4C88}" type="pres">
      <dgm:prSet presAssocID="{C1F9EDDE-2477-4B3C-9737-FD008D208254}" presName="node" presStyleLbl="node1" presStyleIdx="3" presStyleCnt="5">
        <dgm:presLayoutVars>
          <dgm:bulletEnabled val="1"/>
        </dgm:presLayoutVars>
      </dgm:prSet>
      <dgm:spPr/>
    </dgm:pt>
    <dgm:pt modelId="{5C480E8C-4787-4F8F-94E8-F66E1438F954}" type="pres">
      <dgm:prSet presAssocID="{12A8ABC2-361E-493B-85F2-94E96E9FDE26}" presName="sibTrans" presStyleLbl="sibTrans2D1" presStyleIdx="3" presStyleCnt="5"/>
      <dgm:spPr/>
    </dgm:pt>
    <dgm:pt modelId="{2CE33289-A2C5-48EE-9EC8-737122F601C4}" type="pres">
      <dgm:prSet presAssocID="{12A8ABC2-361E-493B-85F2-94E96E9FDE26}" presName="connectorText" presStyleLbl="sibTrans2D1" presStyleIdx="3" presStyleCnt="5"/>
      <dgm:spPr/>
    </dgm:pt>
    <dgm:pt modelId="{553D67FD-EB88-47B5-8B9D-389148698BDB}" type="pres">
      <dgm:prSet presAssocID="{2105BB81-4C97-487E-AD40-E16254E11FA4}" presName="node" presStyleLbl="node1" presStyleIdx="4" presStyleCnt="5">
        <dgm:presLayoutVars>
          <dgm:bulletEnabled val="1"/>
        </dgm:presLayoutVars>
      </dgm:prSet>
      <dgm:spPr/>
    </dgm:pt>
    <dgm:pt modelId="{0CEBF64E-5C98-4CCF-849D-EE92BEC303FB}" type="pres">
      <dgm:prSet presAssocID="{F8CCE33F-8DD9-4FF9-A7F6-CFCBBA8AE84C}" presName="sibTrans" presStyleLbl="sibTrans2D1" presStyleIdx="4" presStyleCnt="5"/>
      <dgm:spPr/>
    </dgm:pt>
    <dgm:pt modelId="{351086E6-EBA4-4DBD-A483-4C73CE6EA778}" type="pres">
      <dgm:prSet presAssocID="{F8CCE33F-8DD9-4FF9-A7F6-CFCBBA8AE84C}" presName="connectorText" presStyleLbl="sibTrans2D1" presStyleIdx="4" presStyleCnt="5"/>
      <dgm:spPr/>
    </dgm:pt>
  </dgm:ptLst>
  <dgm:cxnLst>
    <dgm:cxn modelId="{F0D27400-4A91-4E94-A396-E08DB3C81363}" type="presOf" srcId="{DBFD31A4-A80F-460B-84F3-8145BD2E1842}" destId="{6DB82CF6-B190-49AA-8A80-D10A1A8928D0}" srcOrd="0" destOrd="0" presId="urn:microsoft.com/office/officeart/2005/8/layout/cycle2"/>
    <dgm:cxn modelId="{3E420A28-7713-4F87-9C59-79B8DC59AAFD}" srcId="{1382EFC7-61A7-4498-848D-1A8F924C63CC}" destId="{8E105E6D-2CCB-49E7-8104-80E7C9B36F7E}" srcOrd="1" destOrd="0" parTransId="{42B95E70-97FD-4ACA-828B-D075A4E548F4}" sibTransId="{D05541DF-B8B4-44DD-86B0-D5D5A937CC6C}"/>
    <dgm:cxn modelId="{2CF24632-FDBF-41A0-B1AA-CD99A6AEA14A}" type="presOf" srcId="{FD06F753-510E-47AE-B92A-7899A40668EF}" destId="{143DF50F-ED8B-4ADE-B406-76B7E743E69E}" srcOrd="1" destOrd="0" presId="urn:microsoft.com/office/officeart/2005/8/layout/cycle2"/>
    <dgm:cxn modelId="{7C32225C-30E8-48D3-9F7E-E9ED4096DE5E}" type="presOf" srcId="{8E105E6D-2CCB-49E7-8104-80E7C9B36F7E}" destId="{B01474F6-1E05-439B-9FA5-D130DBBE292F}" srcOrd="0" destOrd="0" presId="urn:microsoft.com/office/officeart/2005/8/layout/cycle2"/>
    <dgm:cxn modelId="{DECB575C-96EB-43B3-BD0E-BEF9CDB01EC5}" type="presOf" srcId="{12A8ABC2-361E-493B-85F2-94E96E9FDE26}" destId="{2CE33289-A2C5-48EE-9EC8-737122F601C4}" srcOrd="1" destOrd="0" presId="urn:microsoft.com/office/officeart/2005/8/layout/cycle2"/>
    <dgm:cxn modelId="{CC18B366-8709-4DA5-8032-D06D75ED23F9}" type="presOf" srcId="{B2D99332-47B8-4463-826D-79327DA6D3F3}" destId="{9E308161-69E6-491F-903D-7399BF89430C}" srcOrd="1" destOrd="0" presId="urn:microsoft.com/office/officeart/2005/8/layout/cycle2"/>
    <dgm:cxn modelId="{4188304B-2B41-463D-929A-D1ED9BF1EA06}" type="presOf" srcId="{C1F9EDDE-2477-4B3C-9737-FD008D208254}" destId="{6294D4D4-FFED-489D-B766-3A58FFAF4C88}" srcOrd="0" destOrd="0" presId="urn:microsoft.com/office/officeart/2005/8/layout/cycle2"/>
    <dgm:cxn modelId="{622E034F-9F7C-41CB-8429-D0254F88CB93}" type="presOf" srcId="{2105BB81-4C97-487E-AD40-E16254E11FA4}" destId="{553D67FD-EB88-47B5-8B9D-389148698BDB}" srcOrd="0" destOrd="0" presId="urn:microsoft.com/office/officeart/2005/8/layout/cycle2"/>
    <dgm:cxn modelId="{6EF56894-B261-4B5C-9BC8-5EF2401DEF3E}" type="presOf" srcId="{B2D99332-47B8-4463-826D-79327DA6D3F3}" destId="{3F06ED65-DBD9-4FA8-8CA6-2062BB13154A}" srcOrd="0" destOrd="0" presId="urn:microsoft.com/office/officeart/2005/8/layout/cycle2"/>
    <dgm:cxn modelId="{4DCB6895-4BB5-47CA-9AED-036840F86041}" type="presOf" srcId="{D05541DF-B8B4-44DD-86B0-D5D5A937CC6C}" destId="{B29E0236-40CF-4A13-B49C-B63F8EDEF068}" srcOrd="1" destOrd="0" presId="urn:microsoft.com/office/officeart/2005/8/layout/cycle2"/>
    <dgm:cxn modelId="{1E792A9F-5D37-40AD-A2DF-CDFF55D54EA6}" type="presOf" srcId="{12A8ABC2-361E-493B-85F2-94E96E9FDE26}" destId="{5C480E8C-4787-4F8F-94E8-F66E1438F954}" srcOrd="0" destOrd="0" presId="urn:microsoft.com/office/officeart/2005/8/layout/cycle2"/>
    <dgm:cxn modelId="{58AB18A4-58DE-4E98-89A7-3E8F1D7CAAA8}" srcId="{1382EFC7-61A7-4498-848D-1A8F924C63CC}" destId="{C1F9EDDE-2477-4B3C-9737-FD008D208254}" srcOrd="3" destOrd="0" parTransId="{5AAE9665-8CA7-4487-9C72-C518A043099A}" sibTransId="{12A8ABC2-361E-493B-85F2-94E96E9FDE26}"/>
    <dgm:cxn modelId="{12EBECA6-2F52-4ACE-B3E4-AFF82629A854}" srcId="{1382EFC7-61A7-4498-848D-1A8F924C63CC}" destId="{DBFD31A4-A80F-460B-84F3-8145BD2E1842}" srcOrd="2" destOrd="0" parTransId="{0FA03D64-56D5-4AD9-A774-441AE50AE294}" sibTransId="{B2D99332-47B8-4463-826D-79327DA6D3F3}"/>
    <dgm:cxn modelId="{EDA2D3A8-36BD-4946-9AF2-9AE23F449B82}" srcId="{1382EFC7-61A7-4498-848D-1A8F924C63CC}" destId="{2105BB81-4C97-487E-AD40-E16254E11FA4}" srcOrd="4" destOrd="0" parTransId="{B7A54D0D-7A29-4C3F-A30D-0E53CE17303F}" sibTransId="{F8CCE33F-8DD9-4FF9-A7F6-CFCBBA8AE84C}"/>
    <dgm:cxn modelId="{A049A9AE-3718-47DE-A3C3-783C4012DDB8}" type="presOf" srcId="{E4A14B73-0245-4C9C-B4A0-AFCD82B70281}" destId="{6E8ECE54-6AA5-48C9-8361-8182EED97EFE}" srcOrd="0" destOrd="0" presId="urn:microsoft.com/office/officeart/2005/8/layout/cycle2"/>
    <dgm:cxn modelId="{F1488ABD-4F89-4DA6-A75D-22DA700730B0}" type="presOf" srcId="{1382EFC7-61A7-4498-848D-1A8F924C63CC}" destId="{A5990326-2727-459C-9F4D-69B1BAE13072}" srcOrd="0" destOrd="0" presId="urn:microsoft.com/office/officeart/2005/8/layout/cycle2"/>
    <dgm:cxn modelId="{916A1DC8-34B8-425B-9D67-16E16F19A0E3}" type="presOf" srcId="{F8CCE33F-8DD9-4FF9-A7F6-CFCBBA8AE84C}" destId="{351086E6-EBA4-4DBD-A483-4C73CE6EA778}" srcOrd="1" destOrd="0" presId="urn:microsoft.com/office/officeart/2005/8/layout/cycle2"/>
    <dgm:cxn modelId="{B5363EDA-18B7-4FAA-BF67-F462D1A9E597}" type="presOf" srcId="{FD06F753-510E-47AE-B92A-7899A40668EF}" destId="{8E30213C-23DC-4F31-A1F9-C725DF856647}" srcOrd="0" destOrd="0" presId="urn:microsoft.com/office/officeart/2005/8/layout/cycle2"/>
    <dgm:cxn modelId="{410D82DB-8424-44DF-A364-3533DE2B3969}" type="presOf" srcId="{D05541DF-B8B4-44DD-86B0-D5D5A937CC6C}" destId="{E0C24253-4065-4AEF-BFD9-CC2DF3FB86B6}" srcOrd="0" destOrd="0" presId="urn:microsoft.com/office/officeart/2005/8/layout/cycle2"/>
    <dgm:cxn modelId="{80A91FE3-FF35-4F4C-BB1C-DC365AEC1F0D}" type="presOf" srcId="{F8CCE33F-8DD9-4FF9-A7F6-CFCBBA8AE84C}" destId="{0CEBF64E-5C98-4CCF-849D-EE92BEC303FB}" srcOrd="0" destOrd="0" presId="urn:microsoft.com/office/officeart/2005/8/layout/cycle2"/>
    <dgm:cxn modelId="{8453F6F9-9F7D-4858-8097-47B5CDC01701}" srcId="{1382EFC7-61A7-4498-848D-1A8F924C63CC}" destId="{E4A14B73-0245-4C9C-B4A0-AFCD82B70281}" srcOrd="0" destOrd="0" parTransId="{D152747F-D572-45E5-BECC-C77C8F38FDD3}" sibTransId="{FD06F753-510E-47AE-B92A-7899A40668EF}"/>
    <dgm:cxn modelId="{2177AF41-55C6-4B01-BC6E-FE99C5289717}" type="presParOf" srcId="{A5990326-2727-459C-9F4D-69B1BAE13072}" destId="{6E8ECE54-6AA5-48C9-8361-8182EED97EFE}" srcOrd="0" destOrd="0" presId="urn:microsoft.com/office/officeart/2005/8/layout/cycle2"/>
    <dgm:cxn modelId="{BA51B9B0-A145-461D-A82E-D54BD54F03CA}" type="presParOf" srcId="{A5990326-2727-459C-9F4D-69B1BAE13072}" destId="{8E30213C-23DC-4F31-A1F9-C725DF856647}" srcOrd="1" destOrd="0" presId="urn:microsoft.com/office/officeart/2005/8/layout/cycle2"/>
    <dgm:cxn modelId="{63634191-E2F3-43FC-8979-52E44A2300D5}" type="presParOf" srcId="{8E30213C-23DC-4F31-A1F9-C725DF856647}" destId="{143DF50F-ED8B-4ADE-B406-76B7E743E69E}" srcOrd="0" destOrd="0" presId="urn:microsoft.com/office/officeart/2005/8/layout/cycle2"/>
    <dgm:cxn modelId="{09FB7D3C-F0E5-4E50-888E-F1A67D565E68}" type="presParOf" srcId="{A5990326-2727-459C-9F4D-69B1BAE13072}" destId="{B01474F6-1E05-439B-9FA5-D130DBBE292F}" srcOrd="2" destOrd="0" presId="urn:microsoft.com/office/officeart/2005/8/layout/cycle2"/>
    <dgm:cxn modelId="{BADB3198-2A53-4D24-827A-FDF23C787A51}" type="presParOf" srcId="{A5990326-2727-459C-9F4D-69B1BAE13072}" destId="{E0C24253-4065-4AEF-BFD9-CC2DF3FB86B6}" srcOrd="3" destOrd="0" presId="urn:microsoft.com/office/officeart/2005/8/layout/cycle2"/>
    <dgm:cxn modelId="{3E34A222-C789-431D-AE7E-69F525F3254D}" type="presParOf" srcId="{E0C24253-4065-4AEF-BFD9-CC2DF3FB86B6}" destId="{B29E0236-40CF-4A13-B49C-B63F8EDEF068}" srcOrd="0" destOrd="0" presId="urn:microsoft.com/office/officeart/2005/8/layout/cycle2"/>
    <dgm:cxn modelId="{1670056C-7FB1-4087-8AC0-DA65B285C2C5}" type="presParOf" srcId="{A5990326-2727-459C-9F4D-69B1BAE13072}" destId="{6DB82CF6-B190-49AA-8A80-D10A1A8928D0}" srcOrd="4" destOrd="0" presId="urn:microsoft.com/office/officeart/2005/8/layout/cycle2"/>
    <dgm:cxn modelId="{EC239260-B6D0-4A06-8660-F3424CDCD112}" type="presParOf" srcId="{A5990326-2727-459C-9F4D-69B1BAE13072}" destId="{3F06ED65-DBD9-4FA8-8CA6-2062BB13154A}" srcOrd="5" destOrd="0" presId="urn:microsoft.com/office/officeart/2005/8/layout/cycle2"/>
    <dgm:cxn modelId="{FFD16FCC-695B-472F-AD12-EA8981E99AC0}" type="presParOf" srcId="{3F06ED65-DBD9-4FA8-8CA6-2062BB13154A}" destId="{9E308161-69E6-491F-903D-7399BF89430C}" srcOrd="0" destOrd="0" presId="urn:microsoft.com/office/officeart/2005/8/layout/cycle2"/>
    <dgm:cxn modelId="{21C71AED-D803-4246-B604-A9B08CD81CC2}" type="presParOf" srcId="{A5990326-2727-459C-9F4D-69B1BAE13072}" destId="{6294D4D4-FFED-489D-B766-3A58FFAF4C88}" srcOrd="6" destOrd="0" presId="urn:microsoft.com/office/officeart/2005/8/layout/cycle2"/>
    <dgm:cxn modelId="{65F67D4B-DB6B-4CCF-B5DE-46AED1420EEE}" type="presParOf" srcId="{A5990326-2727-459C-9F4D-69B1BAE13072}" destId="{5C480E8C-4787-4F8F-94E8-F66E1438F954}" srcOrd="7" destOrd="0" presId="urn:microsoft.com/office/officeart/2005/8/layout/cycle2"/>
    <dgm:cxn modelId="{2D1C3DA8-1A8A-4663-851C-B1E8B9BFDA32}" type="presParOf" srcId="{5C480E8C-4787-4F8F-94E8-F66E1438F954}" destId="{2CE33289-A2C5-48EE-9EC8-737122F601C4}" srcOrd="0" destOrd="0" presId="urn:microsoft.com/office/officeart/2005/8/layout/cycle2"/>
    <dgm:cxn modelId="{DB686AF0-A289-489A-8BFD-F6070A9B554E}" type="presParOf" srcId="{A5990326-2727-459C-9F4D-69B1BAE13072}" destId="{553D67FD-EB88-47B5-8B9D-389148698BDB}" srcOrd="8" destOrd="0" presId="urn:microsoft.com/office/officeart/2005/8/layout/cycle2"/>
    <dgm:cxn modelId="{7CE17D41-E980-4946-9541-C578DF43E4E2}" type="presParOf" srcId="{A5990326-2727-459C-9F4D-69B1BAE13072}" destId="{0CEBF64E-5C98-4CCF-849D-EE92BEC303FB}" srcOrd="9" destOrd="0" presId="urn:microsoft.com/office/officeart/2005/8/layout/cycle2"/>
    <dgm:cxn modelId="{EABE2C2C-3594-4A07-ABD1-676D390F2219}" type="presParOf" srcId="{0CEBF64E-5C98-4CCF-849D-EE92BEC303FB}" destId="{351086E6-EBA4-4DBD-A483-4C73CE6EA77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2FE2D-A402-4F2D-BD40-AACF67EE5C7E}">
      <dsp:nvSpPr>
        <dsp:cNvPr id="0" name=""/>
        <dsp:cNvSpPr/>
      </dsp:nvSpPr>
      <dsp:spPr>
        <a:xfrm>
          <a:off x="81796" y="908184"/>
          <a:ext cx="897150" cy="8971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5736E-C6DB-498B-A148-17BF6FDF864E}">
      <dsp:nvSpPr>
        <dsp:cNvPr id="0" name=""/>
        <dsp:cNvSpPr/>
      </dsp:nvSpPr>
      <dsp:spPr>
        <a:xfrm>
          <a:off x="270198" y="1096586"/>
          <a:ext cx="520347" cy="52034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B9F47-1432-4E51-906A-3E73552A3653}">
      <dsp:nvSpPr>
        <dsp:cNvPr id="0" name=""/>
        <dsp:cNvSpPr/>
      </dsp:nvSpPr>
      <dsp:spPr>
        <a:xfrm>
          <a:off x="1171193" y="908184"/>
          <a:ext cx="2114711" cy="89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chemeClr val="bg1"/>
              </a:solidFill>
            </a:rPr>
            <a:t>Assist Identifying Skill Needs</a:t>
          </a:r>
        </a:p>
      </dsp:txBody>
      <dsp:txXfrm>
        <a:off x="1171193" y="908184"/>
        <a:ext cx="2114711" cy="897150"/>
      </dsp:txXfrm>
    </dsp:sp>
    <dsp:sp modelId="{7A6ADBA1-2BED-45D9-963E-ED26871ABA9A}">
      <dsp:nvSpPr>
        <dsp:cNvPr id="0" name=""/>
        <dsp:cNvSpPr/>
      </dsp:nvSpPr>
      <dsp:spPr>
        <a:xfrm>
          <a:off x="3654377" y="908184"/>
          <a:ext cx="897150" cy="8971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A8080-E60E-4F1A-A8C9-1FCF78881ADD}">
      <dsp:nvSpPr>
        <dsp:cNvPr id="0" name=""/>
        <dsp:cNvSpPr/>
      </dsp:nvSpPr>
      <dsp:spPr>
        <a:xfrm>
          <a:off x="3842778" y="1096586"/>
          <a:ext cx="520347" cy="52034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322C3-8A10-409D-8905-A5D1C1659C64}">
      <dsp:nvSpPr>
        <dsp:cNvPr id="0" name=""/>
        <dsp:cNvSpPr/>
      </dsp:nvSpPr>
      <dsp:spPr>
        <a:xfrm>
          <a:off x="4743773" y="908184"/>
          <a:ext cx="2114711" cy="89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chemeClr val="bg1"/>
              </a:solidFill>
            </a:rPr>
            <a:t>Advise on Funding Supports</a:t>
          </a:r>
        </a:p>
      </dsp:txBody>
      <dsp:txXfrm>
        <a:off x="4743773" y="908184"/>
        <a:ext cx="2114711" cy="897150"/>
      </dsp:txXfrm>
    </dsp:sp>
    <dsp:sp modelId="{0AF2D6CB-B3EC-46E5-98E4-FA73051E3E40}">
      <dsp:nvSpPr>
        <dsp:cNvPr id="0" name=""/>
        <dsp:cNvSpPr/>
      </dsp:nvSpPr>
      <dsp:spPr>
        <a:xfrm>
          <a:off x="7226957" y="908184"/>
          <a:ext cx="897150" cy="8971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F937F-4D2D-4951-891D-F31A1A76EBAF}">
      <dsp:nvSpPr>
        <dsp:cNvPr id="0" name=""/>
        <dsp:cNvSpPr/>
      </dsp:nvSpPr>
      <dsp:spPr>
        <a:xfrm>
          <a:off x="7415358" y="1096586"/>
          <a:ext cx="520347" cy="52034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A2683-C82F-457A-8E13-679BB6FACFDC}">
      <dsp:nvSpPr>
        <dsp:cNvPr id="0" name=""/>
        <dsp:cNvSpPr/>
      </dsp:nvSpPr>
      <dsp:spPr>
        <a:xfrm>
          <a:off x="8316353" y="908184"/>
          <a:ext cx="2114711" cy="89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chemeClr val="bg1"/>
              </a:solidFill>
            </a:rPr>
            <a:t>Connect with Education &amp; Training Providers</a:t>
          </a:r>
        </a:p>
      </dsp:txBody>
      <dsp:txXfrm>
        <a:off x="8316353" y="908184"/>
        <a:ext cx="2114711" cy="897150"/>
      </dsp:txXfrm>
    </dsp:sp>
    <dsp:sp modelId="{E5160E53-F311-488C-949E-3C38AEC7BA45}">
      <dsp:nvSpPr>
        <dsp:cNvPr id="0" name=""/>
        <dsp:cNvSpPr/>
      </dsp:nvSpPr>
      <dsp:spPr>
        <a:xfrm>
          <a:off x="81796" y="2544869"/>
          <a:ext cx="897150" cy="8971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4EDE6-B2D4-4A51-839D-40E193B65F0D}">
      <dsp:nvSpPr>
        <dsp:cNvPr id="0" name=""/>
        <dsp:cNvSpPr/>
      </dsp:nvSpPr>
      <dsp:spPr>
        <a:xfrm>
          <a:off x="270198" y="2733271"/>
          <a:ext cx="520347" cy="52034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4A09A-BECA-4F86-8626-5F1441B3D010}">
      <dsp:nvSpPr>
        <dsp:cNvPr id="0" name=""/>
        <dsp:cNvSpPr/>
      </dsp:nvSpPr>
      <dsp:spPr>
        <a:xfrm>
          <a:off x="1171193" y="2544869"/>
          <a:ext cx="2114711" cy="89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chemeClr val="bg1"/>
              </a:solidFill>
            </a:rPr>
            <a:t>Link with State Agencies EI, IDA, Leo</a:t>
          </a:r>
        </a:p>
      </dsp:txBody>
      <dsp:txXfrm>
        <a:off x="1171193" y="2544869"/>
        <a:ext cx="2114711" cy="897150"/>
      </dsp:txXfrm>
    </dsp:sp>
    <dsp:sp modelId="{651CB47E-E26D-46C6-A2A6-5F0991542417}">
      <dsp:nvSpPr>
        <dsp:cNvPr id="0" name=""/>
        <dsp:cNvSpPr/>
      </dsp:nvSpPr>
      <dsp:spPr>
        <a:xfrm>
          <a:off x="3654377" y="2544869"/>
          <a:ext cx="897150" cy="8971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C736D-9394-4252-9251-9920974ADCF2}">
      <dsp:nvSpPr>
        <dsp:cNvPr id="0" name=""/>
        <dsp:cNvSpPr/>
      </dsp:nvSpPr>
      <dsp:spPr>
        <a:xfrm>
          <a:off x="3842778" y="2733271"/>
          <a:ext cx="520347" cy="52034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BE5F0-E77A-4C29-9706-FFF7FB6C2D31}">
      <dsp:nvSpPr>
        <dsp:cNvPr id="0" name=""/>
        <dsp:cNvSpPr/>
      </dsp:nvSpPr>
      <dsp:spPr>
        <a:xfrm>
          <a:off x="4743773" y="2544869"/>
          <a:ext cx="2114711" cy="89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chemeClr val="bg1"/>
              </a:solidFill>
            </a:rPr>
            <a:t>Facilitate New Course Development</a:t>
          </a:r>
        </a:p>
      </dsp:txBody>
      <dsp:txXfrm>
        <a:off x="4743773" y="2544869"/>
        <a:ext cx="2114711" cy="897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7CB01-B513-494E-A89B-94AA27C07DF7}">
      <dsp:nvSpPr>
        <dsp:cNvPr id="0" name=""/>
        <dsp:cNvSpPr/>
      </dsp:nvSpPr>
      <dsp:spPr>
        <a:xfrm>
          <a:off x="1838063" y="239145"/>
          <a:ext cx="1829658" cy="1742667"/>
        </a:xfrm>
        <a:prstGeom prst="roundRect">
          <a:avLst/>
        </a:prstGeom>
        <a:gradFill flip="none" rotWithShape="0">
          <a:gsLst>
            <a:gs pos="0">
              <a:srgbClr val="D36A39">
                <a:shade val="30000"/>
                <a:satMod val="115000"/>
              </a:srgbClr>
            </a:gs>
            <a:gs pos="29000">
              <a:srgbClr val="D36A39">
                <a:shade val="67500"/>
                <a:satMod val="115000"/>
              </a:srgbClr>
            </a:gs>
            <a:gs pos="100000">
              <a:srgbClr val="D36A39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Provide analysis of regional employer needs</a:t>
          </a:r>
          <a:endParaRPr lang="en-US" sz="2000" kern="1200" dirty="0"/>
        </a:p>
      </dsp:txBody>
      <dsp:txXfrm>
        <a:off x="1923133" y="324215"/>
        <a:ext cx="1659518" cy="1572527"/>
      </dsp:txXfrm>
    </dsp:sp>
    <dsp:sp modelId="{B78CD278-E0A6-0F41-B0D7-7C335CFA5C18}">
      <dsp:nvSpPr>
        <dsp:cNvPr id="0" name=""/>
        <dsp:cNvSpPr/>
      </dsp:nvSpPr>
      <dsp:spPr>
        <a:xfrm>
          <a:off x="675316" y="1129285"/>
          <a:ext cx="4155648" cy="4155648"/>
        </a:xfrm>
        <a:custGeom>
          <a:avLst/>
          <a:gdLst/>
          <a:ahLst/>
          <a:cxnLst/>
          <a:rect l="0" t="0" r="0" b="0"/>
          <a:pathLst>
            <a:path>
              <a:moveTo>
                <a:pt x="3002052" y="216868"/>
              </a:moveTo>
              <a:arcTo wR="2077824" hR="2077824" stAng="17784656" swAng="176461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0C39C-1B19-B04D-978C-0C14281D2DF0}">
      <dsp:nvSpPr>
        <dsp:cNvPr id="0" name=""/>
        <dsp:cNvSpPr/>
      </dsp:nvSpPr>
      <dsp:spPr>
        <a:xfrm>
          <a:off x="3771652" y="2048751"/>
          <a:ext cx="1902772" cy="1338289"/>
        </a:xfrm>
        <a:prstGeom prst="roundRect">
          <a:avLst/>
        </a:prstGeom>
        <a:gradFill flip="none" rotWithShape="0">
          <a:gsLst>
            <a:gs pos="0">
              <a:srgbClr val="A0B858">
                <a:shade val="30000"/>
                <a:satMod val="115000"/>
              </a:srgbClr>
            </a:gs>
            <a:gs pos="50000">
              <a:srgbClr val="A0B858">
                <a:shade val="67500"/>
                <a:satMod val="115000"/>
              </a:srgbClr>
            </a:gs>
            <a:gs pos="100000">
              <a:srgbClr val="A0B858"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Alignment of provision with the skills needs </a:t>
          </a:r>
          <a:endParaRPr lang="en-US" sz="2000" kern="1200" dirty="0"/>
        </a:p>
      </dsp:txBody>
      <dsp:txXfrm>
        <a:off x="3836982" y="2114081"/>
        <a:ext cx="1772112" cy="1207629"/>
      </dsp:txXfrm>
    </dsp:sp>
    <dsp:sp modelId="{052E38B5-0484-B34A-B860-92B6B6873689}">
      <dsp:nvSpPr>
        <dsp:cNvPr id="0" name=""/>
        <dsp:cNvSpPr/>
      </dsp:nvSpPr>
      <dsp:spPr>
        <a:xfrm>
          <a:off x="574400" y="1182710"/>
          <a:ext cx="4155648" cy="4155648"/>
        </a:xfrm>
        <a:custGeom>
          <a:avLst/>
          <a:gdLst/>
          <a:ahLst/>
          <a:cxnLst/>
          <a:rect l="0" t="0" r="0" b="0"/>
          <a:pathLst>
            <a:path>
              <a:moveTo>
                <a:pt x="4151366" y="2211156"/>
              </a:moveTo>
              <a:arcTo wR="2077824" hR="2077824" stAng="220749" swAng="111421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9E330-F956-0E41-99BD-129E409DC9DE}">
      <dsp:nvSpPr>
        <dsp:cNvPr id="0" name=""/>
        <dsp:cNvSpPr/>
      </dsp:nvSpPr>
      <dsp:spPr>
        <a:xfrm>
          <a:off x="3011988" y="4053603"/>
          <a:ext cx="1912471" cy="1378374"/>
        </a:xfrm>
        <a:prstGeom prst="roundRect">
          <a:avLst/>
        </a:prstGeom>
        <a:gradFill flip="none" rotWithShape="0">
          <a:gsLst>
            <a:gs pos="0">
              <a:srgbClr val="EABD4F">
                <a:shade val="30000"/>
                <a:satMod val="115000"/>
              </a:srgbClr>
            </a:gs>
            <a:gs pos="50000">
              <a:srgbClr val="EABD4F">
                <a:shade val="67500"/>
                <a:satMod val="115000"/>
              </a:srgbClr>
            </a:gs>
            <a:gs pos="100000">
              <a:srgbClr val="EABD4F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Help employers understand and access provision</a:t>
          </a:r>
          <a:endParaRPr lang="en-US" sz="2000" kern="1200" dirty="0"/>
        </a:p>
      </dsp:txBody>
      <dsp:txXfrm>
        <a:off x="3079275" y="4120890"/>
        <a:ext cx="1777897" cy="1243800"/>
      </dsp:txXfrm>
    </dsp:sp>
    <dsp:sp modelId="{4C71C10C-8608-A142-80DE-E092258C5818}">
      <dsp:nvSpPr>
        <dsp:cNvPr id="0" name=""/>
        <dsp:cNvSpPr/>
      </dsp:nvSpPr>
      <dsp:spPr>
        <a:xfrm>
          <a:off x="669086" y="983971"/>
          <a:ext cx="4155648" cy="4155648"/>
        </a:xfrm>
        <a:custGeom>
          <a:avLst/>
          <a:gdLst/>
          <a:ahLst/>
          <a:cxnLst/>
          <a:rect l="0" t="0" r="0" b="0"/>
          <a:pathLst>
            <a:path>
              <a:moveTo>
                <a:pt x="2338093" y="4139283"/>
              </a:moveTo>
              <a:arcTo wR="2077824" hR="2077824" stAng="4968252" swAng="78789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84995-5922-3340-9D7E-2DCBAB29B52D}">
      <dsp:nvSpPr>
        <dsp:cNvPr id="0" name=""/>
        <dsp:cNvSpPr/>
      </dsp:nvSpPr>
      <dsp:spPr>
        <a:xfrm>
          <a:off x="523976" y="4053603"/>
          <a:ext cx="2003239" cy="1378374"/>
        </a:xfrm>
        <a:prstGeom prst="roundRect">
          <a:avLst/>
        </a:prstGeom>
        <a:gradFill flip="none" rotWithShape="0">
          <a:gsLst>
            <a:gs pos="0">
              <a:srgbClr val="CB2232">
                <a:shade val="30000"/>
                <a:satMod val="115000"/>
              </a:srgbClr>
            </a:gs>
            <a:gs pos="50000">
              <a:srgbClr val="CB2232">
                <a:shade val="67500"/>
                <a:satMod val="115000"/>
              </a:srgbClr>
            </a:gs>
            <a:gs pos="100000">
              <a:srgbClr val="CB2232">
                <a:shade val="100000"/>
                <a:satMod val="115000"/>
              </a:srgb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Enhance links between providers</a:t>
          </a:r>
          <a:endParaRPr lang="en-US" sz="2000" kern="1200" dirty="0"/>
        </a:p>
      </dsp:txBody>
      <dsp:txXfrm>
        <a:off x="591263" y="4120890"/>
        <a:ext cx="1868665" cy="1243800"/>
      </dsp:txXfrm>
    </dsp:sp>
    <dsp:sp modelId="{64838E55-118A-CA45-9EB0-5BA8D3031775}">
      <dsp:nvSpPr>
        <dsp:cNvPr id="0" name=""/>
        <dsp:cNvSpPr/>
      </dsp:nvSpPr>
      <dsp:spPr>
        <a:xfrm>
          <a:off x="769109" y="1195762"/>
          <a:ext cx="4155648" cy="4155648"/>
        </a:xfrm>
        <a:custGeom>
          <a:avLst/>
          <a:gdLst/>
          <a:ahLst/>
          <a:cxnLst/>
          <a:rect l="0" t="0" r="0" b="0"/>
          <a:pathLst>
            <a:path>
              <a:moveTo>
                <a:pt x="149610" y="2851997"/>
              </a:moveTo>
              <a:arcTo wR="2077824" hR="2077824" stAng="9487479" swAng="102555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D66A0-FA9D-D541-B6CF-04EE2ECD2B0B}">
      <dsp:nvSpPr>
        <dsp:cNvPr id="0" name=""/>
        <dsp:cNvSpPr/>
      </dsp:nvSpPr>
      <dsp:spPr>
        <a:xfrm>
          <a:off x="-118598" y="1980083"/>
          <a:ext cx="1778761" cy="1460469"/>
        </a:xfrm>
        <a:prstGeom prst="roundRect">
          <a:avLst/>
        </a:prstGeom>
        <a:gradFill flip="none" rotWithShape="0">
          <a:gsLst>
            <a:gs pos="0">
              <a:srgbClr val="69BAC3">
                <a:shade val="30000"/>
                <a:satMod val="115000"/>
              </a:srgbClr>
            </a:gs>
            <a:gs pos="50000">
              <a:srgbClr val="69BAC3">
                <a:shade val="67500"/>
                <a:satMod val="115000"/>
              </a:srgbClr>
            </a:gs>
            <a:gs pos="100000">
              <a:srgbClr val="69BAC3">
                <a:shade val="100000"/>
                <a:satMod val="115000"/>
              </a:srgb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Inform national funding decisions</a:t>
          </a:r>
          <a:endParaRPr lang="en-US" sz="2000" kern="1200" dirty="0"/>
        </a:p>
      </dsp:txBody>
      <dsp:txXfrm>
        <a:off x="-47304" y="2051377"/>
        <a:ext cx="1636173" cy="1317881"/>
      </dsp:txXfrm>
    </dsp:sp>
    <dsp:sp modelId="{41D99F23-8095-034E-8E78-2B6ACF99844D}">
      <dsp:nvSpPr>
        <dsp:cNvPr id="0" name=""/>
        <dsp:cNvSpPr/>
      </dsp:nvSpPr>
      <dsp:spPr>
        <a:xfrm>
          <a:off x="651658" y="1134112"/>
          <a:ext cx="4155648" cy="4155648"/>
        </a:xfrm>
        <a:custGeom>
          <a:avLst/>
          <a:gdLst/>
          <a:ahLst/>
          <a:cxnLst/>
          <a:rect l="0" t="0" r="0" b="0"/>
          <a:pathLst>
            <a:path>
              <a:moveTo>
                <a:pt x="410565" y="837823"/>
              </a:moveTo>
              <a:arcTo wR="2077824" hR="2077824" stAng="12998371" swAng="166055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ECE54-6AA5-48C9-8361-8182EED97EFE}">
      <dsp:nvSpPr>
        <dsp:cNvPr id="0" name=""/>
        <dsp:cNvSpPr/>
      </dsp:nvSpPr>
      <dsp:spPr>
        <a:xfrm>
          <a:off x="3245591" y="534"/>
          <a:ext cx="1634699" cy="1634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IDA</a:t>
          </a:r>
          <a:endParaRPr lang="en-IE" sz="1800" kern="1200" dirty="0"/>
        </a:p>
      </dsp:txBody>
      <dsp:txXfrm>
        <a:off x="3484987" y="239930"/>
        <a:ext cx="1155907" cy="1155907"/>
      </dsp:txXfrm>
    </dsp:sp>
    <dsp:sp modelId="{8E30213C-23DC-4F31-A1F9-C725DF856647}">
      <dsp:nvSpPr>
        <dsp:cNvPr id="0" name=""/>
        <dsp:cNvSpPr/>
      </dsp:nvSpPr>
      <dsp:spPr>
        <a:xfrm rot="2160000">
          <a:off x="4828976" y="1256975"/>
          <a:ext cx="436010" cy="551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500" kern="1200"/>
        </a:p>
      </dsp:txBody>
      <dsp:txXfrm>
        <a:off x="4841467" y="1328875"/>
        <a:ext cx="305207" cy="331026"/>
      </dsp:txXfrm>
    </dsp:sp>
    <dsp:sp modelId="{B01474F6-1E05-439B-9FA5-D130DBBE292F}">
      <dsp:nvSpPr>
        <dsp:cNvPr id="0" name=""/>
        <dsp:cNvSpPr/>
      </dsp:nvSpPr>
      <dsp:spPr>
        <a:xfrm>
          <a:off x="5233637" y="1444934"/>
          <a:ext cx="1634699" cy="1634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Education &amp; Training Boards</a:t>
          </a:r>
          <a:endParaRPr lang="en-IE" sz="1800" kern="1200" dirty="0"/>
        </a:p>
      </dsp:txBody>
      <dsp:txXfrm>
        <a:off x="5473033" y="1684330"/>
        <a:ext cx="1155907" cy="1155907"/>
      </dsp:txXfrm>
    </dsp:sp>
    <dsp:sp modelId="{E0C24253-4065-4AEF-BFD9-CC2DF3FB86B6}">
      <dsp:nvSpPr>
        <dsp:cNvPr id="0" name=""/>
        <dsp:cNvSpPr/>
      </dsp:nvSpPr>
      <dsp:spPr>
        <a:xfrm rot="6480000">
          <a:off x="5457112" y="3143236"/>
          <a:ext cx="436010" cy="551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500" kern="1200"/>
        </a:p>
      </dsp:txBody>
      <dsp:txXfrm rot="10800000">
        <a:off x="5542724" y="3191377"/>
        <a:ext cx="305207" cy="331026"/>
      </dsp:txXfrm>
    </dsp:sp>
    <dsp:sp modelId="{6DB82CF6-B190-49AA-8A80-D10A1A8928D0}">
      <dsp:nvSpPr>
        <dsp:cNvPr id="0" name=""/>
        <dsp:cNvSpPr/>
      </dsp:nvSpPr>
      <dsp:spPr>
        <a:xfrm>
          <a:off x="4474271" y="3782022"/>
          <a:ext cx="1634699" cy="1634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Universities</a:t>
          </a:r>
          <a:endParaRPr lang="en-IE" sz="1800" kern="1200" dirty="0"/>
        </a:p>
      </dsp:txBody>
      <dsp:txXfrm>
        <a:off x="4713667" y="4021418"/>
        <a:ext cx="1155907" cy="1155907"/>
      </dsp:txXfrm>
    </dsp:sp>
    <dsp:sp modelId="{3F06ED65-DBD9-4FA8-8CA6-2062BB13154A}">
      <dsp:nvSpPr>
        <dsp:cNvPr id="0" name=""/>
        <dsp:cNvSpPr/>
      </dsp:nvSpPr>
      <dsp:spPr>
        <a:xfrm rot="10800000">
          <a:off x="3857276" y="4323516"/>
          <a:ext cx="436010" cy="551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500" kern="1200"/>
        </a:p>
      </dsp:txBody>
      <dsp:txXfrm rot="10800000">
        <a:off x="3988079" y="4433858"/>
        <a:ext cx="305207" cy="331026"/>
      </dsp:txXfrm>
    </dsp:sp>
    <dsp:sp modelId="{6294D4D4-FFED-489D-B766-3A58FFAF4C88}">
      <dsp:nvSpPr>
        <dsp:cNvPr id="0" name=""/>
        <dsp:cNvSpPr/>
      </dsp:nvSpPr>
      <dsp:spPr>
        <a:xfrm>
          <a:off x="2016912" y="3782022"/>
          <a:ext cx="1634699" cy="1634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/>
            <a:t>Skillnet</a:t>
          </a:r>
          <a:r>
            <a:rPr lang="en-IE" sz="1800" kern="1200" dirty="0"/>
            <a:t> </a:t>
          </a:r>
          <a:r>
            <a:rPr lang="en-IE" sz="1800" kern="1200" dirty="0" err="1"/>
            <a:t>Irl</a:t>
          </a:r>
          <a:endParaRPr lang="en-IE" sz="1800" kern="1200" dirty="0"/>
        </a:p>
      </dsp:txBody>
      <dsp:txXfrm>
        <a:off x="2256308" y="4021418"/>
        <a:ext cx="1155907" cy="1155907"/>
      </dsp:txXfrm>
    </dsp:sp>
    <dsp:sp modelId="{5C480E8C-4787-4F8F-94E8-F66E1438F954}">
      <dsp:nvSpPr>
        <dsp:cNvPr id="0" name=""/>
        <dsp:cNvSpPr/>
      </dsp:nvSpPr>
      <dsp:spPr>
        <a:xfrm rot="15120000">
          <a:off x="2240386" y="3166708"/>
          <a:ext cx="436010" cy="551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500" kern="1200"/>
        </a:p>
      </dsp:txBody>
      <dsp:txXfrm rot="10800000">
        <a:off x="2325998" y="3339251"/>
        <a:ext cx="305207" cy="331026"/>
      </dsp:txXfrm>
    </dsp:sp>
    <dsp:sp modelId="{553D67FD-EB88-47B5-8B9D-389148698BDB}">
      <dsp:nvSpPr>
        <dsp:cNvPr id="0" name=""/>
        <dsp:cNvSpPr/>
      </dsp:nvSpPr>
      <dsp:spPr>
        <a:xfrm>
          <a:off x="1257546" y="1444934"/>
          <a:ext cx="1634699" cy="1634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Local Enterprise Offices</a:t>
          </a:r>
          <a:endParaRPr lang="en-IE" sz="1800" kern="1200" dirty="0"/>
        </a:p>
      </dsp:txBody>
      <dsp:txXfrm>
        <a:off x="1496942" y="1684330"/>
        <a:ext cx="1155907" cy="1155907"/>
      </dsp:txXfrm>
    </dsp:sp>
    <dsp:sp modelId="{0CEBF64E-5C98-4CCF-849D-EE92BEC303FB}">
      <dsp:nvSpPr>
        <dsp:cNvPr id="0" name=""/>
        <dsp:cNvSpPr/>
      </dsp:nvSpPr>
      <dsp:spPr>
        <a:xfrm rot="19440000">
          <a:off x="2840930" y="1271481"/>
          <a:ext cx="436010" cy="551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500" kern="1200"/>
        </a:p>
      </dsp:txBody>
      <dsp:txXfrm>
        <a:off x="2853421" y="1420265"/>
        <a:ext cx="305207" cy="331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3/6/2025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3/6/2025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29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D625-3B0C-4031-8EE4-5DB1B61E8E42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E162-BD52-448B-B77D-84FA175F8307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81639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8C89D-668E-4CAB-9D52-453BC73D6501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D477F-AE17-4E92-8D88-FA0D9A710480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71722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9D05-7456-41BA-8318-40438ABB5C4C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E5FB-99F7-4DF9-8522-A9EC2BC56375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77277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5"/>
            <a:ext cx="6813891" cy="5853113"/>
          </a:xfrm>
        </p:spPr>
        <p:txBody>
          <a:bodyPr/>
          <a:lstStyle>
            <a:lvl1pPr>
              <a:defRPr sz="3232"/>
            </a:lvl1pPr>
            <a:lvl2pPr>
              <a:defRPr sz="2810"/>
            </a:lvl2pPr>
            <a:lvl3pPr>
              <a:defRPr sz="238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6"/>
            </a:lvl1pPr>
            <a:lvl2pPr marL="456880" indent="0">
              <a:buNone/>
              <a:defRPr sz="1195"/>
            </a:lvl2pPr>
            <a:lvl3pPr marL="913758" indent="0">
              <a:buNone/>
              <a:defRPr sz="984"/>
            </a:lvl3pPr>
            <a:lvl4pPr marL="1370638" indent="0">
              <a:buNone/>
              <a:defRPr sz="914"/>
            </a:lvl4pPr>
            <a:lvl5pPr marL="1827516" indent="0">
              <a:buNone/>
              <a:defRPr sz="914"/>
            </a:lvl5pPr>
            <a:lvl6pPr marL="2284394" indent="0">
              <a:buNone/>
              <a:defRPr sz="914"/>
            </a:lvl6pPr>
            <a:lvl7pPr marL="2741274" indent="0">
              <a:buNone/>
              <a:defRPr sz="914"/>
            </a:lvl7pPr>
            <a:lvl8pPr marL="3198152" indent="0">
              <a:buNone/>
              <a:defRPr sz="914"/>
            </a:lvl8pPr>
            <a:lvl9pPr marL="3655032" indent="0">
              <a:buNone/>
              <a:defRPr sz="91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BE82-C07A-48F1-9843-CF43F7D55AC4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AD736-8540-41C5-8B85-3EE2FA45DE7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341258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7" y="4800600"/>
            <a:ext cx="7313295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7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32"/>
            </a:lvl1pPr>
            <a:lvl2pPr marL="456880" indent="0">
              <a:buNone/>
              <a:defRPr sz="2810"/>
            </a:lvl2pPr>
            <a:lvl3pPr marL="913758" indent="0">
              <a:buNone/>
              <a:defRPr sz="2389"/>
            </a:lvl3pPr>
            <a:lvl4pPr marL="1370638" indent="0">
              <a:buNone/>
              <a:defRPr sz="1967"/>
            </a:lvl4pPr>
            <a:lvl5pPr marL="1827516" indent="0">
              <a:buNone/>
              <a:defRPr sz="1967"/>
            </a:lvl5pPr>
            <a:lvl6pPr marL="2284394" indent="0">
              <a:buNone/>
              <a:defRPr sz="1967"/>
            </a:lvl6pPr>
            <a:lvl7pPr marL="2741274" indent="0">
              <a:buNone/>
              <a:defRPr sz="1967"/>
            </a:lvl7pPr>
            <a:lvl8pPr marL="3198152" indent="0">
              <a:buNone/>
              <a:defRPr sz="1967"/>
            </a:lvl8pPr>
            <a:lvl9pPr marL="3655032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7" y="5367338"/>
            <a:ext cx="7313295" cy="804862"/>
          </a:xfrm>
        </p:spPr>
        <p:txBody>
          <a:bodyPr/>
          <a:lstStyle>
            <a:lvl1pPr marL="0" indent="0">
              <a:buNone/>
              <a:defRPr sz="1406"/>
            </a:lvl1pPr>
            <a:lvl2pPr marL="456880" indent="0">
              <a:buNone/>
              <a:defRPr sz="1195"/>
            </a:lvl2pPr>
            <a:lvl3pPr marL="913758" indent="0">
              <a:buNone/>
              <a:defRPr sz="984"/>
            </a:lvl3pPr>
            <a:lvl4pPr marL="1370638" indent="0">
              <a:buNone/>
              <a:defRPr sz="914"/>
            </a:lvl4pPr>
            <a:lvl5pPr marL="1827516" indent="0">
              <a:buNone/>
              <a:defRPr sz="914"/>
            </a:lvl5pPr>
            <a:lvl6pPr marL="2284394" indent="0">
              <a:buNone/>
              <a:defRPr sz="914"/>
            </a:lvl6pPr>
            <a:lvl7pPr marL="2741274" indent="0">
              <a:buNone/>
              <a:defRPr sz="914"/>
            </a:lvl7pPr>
            <a:lvl8pPr marL="3198152" indent="0">
              <a:buNone/>
              <a:defRPr sz="914"/>
            </a:lvl8pPr>
            <a:lvl9pPr marL="3655032" indent="0">
              <a:buNone/>
              <a:defRPr sz="91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41789-DEF6-4862-A165-2EB4262F20AA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C5E9-7941-46B5-9986-B71BD2D8EDA6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955644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3"/>
            <a:ext cx="6813891" cy="5853113"/>
          </a:xfrm>
        </p:spPr>
        <p:txBody>
          <a:bodyPr/>
          <a:lstStyle>
            <a:lvl1pPr>
              <a:defRPr sz="3233"/>
            </a:lvl1pPr>
            <a:lvl2pPr>
              <a:defRPr sz="2811"/>
            </a:lvl2pPr>
            <a:lvl3pPr>
              <a:defRPr sz="239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406"/>
            </a:lvl1pPr>
            <a:lvl2pPr marL="457017" indent="0">
              <a:buNone/>
              <a:defRPr sz="1195"/>
            </a:lvl2pPr>
            <a:lvl3pPr marL="914032" indent="0">
              <a:buNone/>
              <a:defRPr sz="984"/>
            </a:lvl3pPr>
            <a:lvl4pPr marL="1371049" indent="0">
              <a:buNone/>
              <a:defRPr sz="914"/>
            </a:lvl4pPr>
            <a:lvl5pPr marL="1828064" indent="0">
              <a:buNone/>
              <a:defRPr sz="914"/>
            </a:lvl5pPr>
            <a:lvl6pPr marL="2285080" indent="0">
              <a:buNone/>
              <a:defRPr sz="914"/>
            </a:lvl6pPr>
            <a:lvl7pPr marL="2742097" indent="0">
              <a:buNone/>
              <a:defRPr sz="914"/>
            </a:lvl7pPr>
            <a:lvl8pPr marL="3199112" indent="0">
              <a:buNone/>
              <a:defRPr sz="914"/>
            </a:lvl8pPr>
            <a:lvl9pPr marL="3656129" indent="0">
              <a:buNone/>
              <a:defRPr sz="91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BE82-C07A-48F1-9843-CF43F7D55AC4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AD736-8540-41C5-8B85-3EE2FA45DE7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322587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0"/>
            <a:ext cx="7313295" cy="566738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33"/>
            </a:lvl1pPr>
            <a:lvl2pPr marL="457017" indent="0">
              <a:buNone/>
              <a:defRPr sz="2811"/>
            </a:lvl2pPr>
            <a:lvl3pPr marL="914032" indent="0">
              <a:buNone/>
              <a:defRPr sz="2390"/>
            </a:lvl3pPr>
            <a:lvl4pPr marL="1371049" indent="0">
              <a:buNone/>
              <a:defRPr sz="1968"/>
            </a:lvl4pPr>
            <a:lvl5pPr marL="1828064" indent="0">
              <a:buNone/>
              <a:defRPr sz="1968"/>
            </a:lvl5pPr>
            <a:lvl6pPr marL="2285080" indent="0">
              <a:buNone/>
              <a:defRPr sz="1968"/>
            </a:lvl6pPr>
            <a:lvl7pPr marL="2742097" indent="0">
              <a:buNone/>
              <a:defRPr sz="1968"/>
            </a:lvl7pPr>
            <a:lvl8pPr marL="3199112" indent="0">
              <a:buNone/>
              <a:defRPr sz="1968"/>
            </a:lvl8pPr>
            <a:lvl9pPr marL="3656129" indent="0">
              <a:buNone/>
              <a:defRPr sz="1968"/>
            </a:lvl9pPr>
          </a:lstStyle>
          <a:p>
            <a:pPr lvl="0"/>
            <a:r>
              <a:rPr lang="en-US" noProof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38"/>
            <a:ext cx="7313295" cy="804862"/>
          </a:xfrm>
        </p:spPr>
        <p:txBody>
          <a:bodyPr/>
          <a:lstStyle>
            <a:lvl1pPr marL="0" indent="0">
              <a:buNone/>
              <a:defRPr sz="1406"/>
            </a:lvl1pPr>
            <a:lvl2pPr marL="457017" indent="0">
              <a:buNone/>
              <a:defRPr sz="1195"/>
            </a:lvl2pPr>
            <a:lvl3pPr marL="914032" indent="0">
              <a:buNone/>
              <a:defRPr sz="984"/>
            </a:lvl3pPr>
            <a:lvl4pPr marL="1371049" indent="0">
              <a:buNone/>
              <a:defRPr sz="914"/>
            </a:lvl4pPr>
            <a:lvl5pPr marL="1828064" indent="0">
              <a:buNone/>
              <a:defRPr sz="914"/>
            </a:lvl5pPr>
            <a:lvl6pPr marL="2285080" indent="0">
              <a:buNone/>
              <a:defRPr sz="914"/>
            </a:lvl6pPr>
            <a:lvl7pPr marL="2742097" indent="0">
              <a:buNone/>
              <a:defRPr sz="914"/>
            </a:lvl7pPr>
            <a:lvl8pPr marL="3199112" indent="0">
              <a:buNone/>
              <a:defRPr sz="914"/>
            </a:lvl8pPr>
            <a:lvl9pPr marL="3656129" indent="0">
              <a:buNone/>
              <a:defRPr sz="91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41789-DEF6-4862-A165-2EB4262F20AA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C5E9-7941-46B5-9986-B71BD2D8EDA6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999858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B3CC-6716-4E8C-BEF9-0310ADBA6615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0FA44-7B79-44E4-9996-B189950CFE97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615213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67610" y="390528"/>
            <a:ext cx="3900000" cy="8321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608" y="390528"/>
            <a:ext cx="11496855" cy="8321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4B18E-C42E-43A0-8069-A222988B5A54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EC47-0B48-410C-90B9-83EC060CFF6C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781768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2"/>
            <a:ext cx="5029200" cy="2514601"/>
          </a:xfrm>
        </p:spPr>
        <p:txBody>
          <a:bodyPr>
            <a:normAutofit/>
          </a:bodyPr>
          <a:lstStyle>
            <a:lvl1pPr>
              <a:defRPr sz="3999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738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599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D625-3B0C-4031-8EE4-5DB1B61E8E42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E162-BD52-448B-B77D-84FA175F8307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060143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2D33-02D2-C648-A18E-1FEF7B5CE779}" type="datetime1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E162-BD52-448B-B77D-84FA175F8307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945166412"/>
      </p:ext>
    </p:extLst>
  </p:cSld>
  <p:clrMapOvr>
    <a:masterClrMapping/>
  </p:clrMapOvr>
  <p:transition spd="slow">
    <p:push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7703-6D20-0547-A9FA-25318334801C}" type="datetime1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647D-C4EE-4B8D-8553-96F57ADA308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292931401"/>
      </p:ext>
    </p:extLst>
  </p:cSld>
  <p:clrMapOvr>
    <a:masterClrMapping/>
  </p:clrMapOvr>
  <p:transition spd="slow">
    <p:push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7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6"/>
            <a:ext cx="10360501" cy="1500187"/>
          </a:xfrm>
        </p:spPr>
        <p:txBody>
          <a:bodyPr anchor="b"/>
          <a:lstStyle>
            <a:lvl1pPr marL="0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1pPr>
            <a:lvl2pPr marL="457017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91403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 marL="1371049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28064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8508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42097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19911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56129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D56D-9D15-2248-AAA1-AA70562AB0DE}" type="datetime1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C805-BDA0-4EBB-B1B0-8363C57F14A0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014829107"/>
      </p:ext>
    </p:extLst>
  </p:cSld>
  <p:clrMapOvr>
    <a:masterClrMapping/>
  </p:clrMapOvr>
  <p:transition spd="slow">
    <p:push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607" y="2276478"/>
            <a:ext cx="7698429" cy="6435725"/>
          </a:xfrm>
        </p:spPr>
        <p:txBody>
          <a:bodyPr/>
          <a:lstStyle>
            <a:lvl1pPr>
              <a:defRPr sz="2811"/>
            </a:lvl1pPr>
            <a:lvl2pPr>
              <a:defRPr sz="2390"/>
            </a:lvl2pPr>
            <a:lvl3pPr>
              <a:defRPr sz="1968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69184" y="2276478"/>
            <a:ext cx="7698429" cy="6435725"/>
          </a:xfrm>
        </p:spPr>
        <p:txBody>
          <a:bodyPr/>
          <a:lstStyle>
            <a:lvl1pPr>
              <a:defRPr sz="2811"/>
            </a:lvl1pPr>
            <a:lvl2pPr>
              <a:defRPr sz="2390"/>
            </a:lvl2pPr>
            <a:lvl3pPr>
              <a:defRPr sz="1968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A0A7-760C-7F40-BDF0-8F01E64DC7E2}" type="datetime1">
              <a:rPr lang="en-IE" smtClean="0"/>
              <a:t>06/03/2025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9FD8-CA2B-4671-8DBC-E915F3B58ED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072417952"/>
      </p:ext>
    </p:extLst>
  </p:cSld>
  <p:clrMapOvr>
    <a:masterClrMapping/>
  </p:clrMapOvr>
  <p:transition spd="slow">
    <p:push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1535113"/>
            <a:ext cx="5385514" cy="639762"/>
          </a:xfrm>
        </p:spPr>
        <p:txBody>
          <a:bodyPr anchor="b"/>
          <a:lstStyle>
            <a:lvl1pPr marL="0" indent="0">
              <a:buNone/>
              <a:defRPr sz="2390" b="1"/>
            </a:lvl1pPr>
            <a:lvl2pPr marL="457017" indent="0">
              <a:buNone/>
              <a:defRPr sz="1968" b="1"/>
            </a:lvl2pPr>
            <a:lvl3pPr marL="914032" indent="0">
              <a:buNone/>
              <a:defRPr sz="1827" b="1"/>
            </a:lvl3pPr>
            <a:lvl4pPr marL="1371049" indent="0">
              <a:buNone/>
              <a:defRPr sz="1617" b="1"/>
            </a:lvl4pPr>
            <a:lvl5pPr marL="1828064" indent="0">
              <a:buNone/>
              <a:defRPr sz="1617" b="1"/>
            </a:lvl5pPr>
            <a:lvl6pPr marL="2285080" indent="0">
              <a:buNone/>
              <a:defRPr sz="1617" b="1"/>
            </a:lvl6pPr>
            <a:lvl7pPr marL="2742097" indent="0">
              <a:buNone/>
              <a:defRPr sz="1617" b="1"/>
            </a:lvl7pPr>
            <a:lvl8pPr marL="3199112" indent="0">
              <a:buNone/>
              <a:defRPr sz="1617" b="1"/>
            </a:lvl8pPr>
            <a:lvl9pPr marL="3656129" indent="0">
              <a:buNone/>
              <a:defRPr sz="16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3" y="2174875"/>
            <a:ext cx="5385514" cy="3951288"/>
          </a:xfrm>
        </p:spPr>
        <p:txBody>
          <a:bodyPr/>
          <a:lstStyle>
            <a:lvl1pPr>
              <a:defRPr sz="2390"/>
            </a:lvl1pPr>
            <a:lvl2pPr>
              <a:defRPr sz="1968"/>
            </a:lvl2pPr>
            <a:lvl3pPr>
              <a:defRPr sz="1827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2"/>
          </a:xfrm>
        </p:spPr>
        <p:txBody>
          <a:bodyPr anchor="b"/>
          <a:lstStyle>
            <a:lvl1pPr marL="0" indent="0">
              <a:buNone/>
              <a:defRPr sz="2390" b="1"/>
            </a:lvl1pPr>
            <a:lvl2pPr marL="457017" indent="0">
              <a:buNone/>
              <a:defRPr sz="1968" b="1"/>
            </a:lvl2pPr>
            <a:lvl3pPr marL="914032" indent="0">
              <a:buNone/>
              <a:defRPr sz="1827" b="1"/>
            </a:lvl3pPr>
            <a:lvl4pPr marL="1371049" indent="0">
              <a:buNone/>
              <a:defRPr sz="1617" b="1"/>
            </a:lvl4pPr>
            <a:lvl5pPr marL="1828064" indent="0">
              <a:buNone/>
              <a:defRPr sz="1617" b="1"/>
            </a:lvl5pPr>
            <a:lvl6pPr marL="2285080" indent="0">
              <a:buNone/>
              <a:defRPr sz="1617" b="1"/>
            </a:lvl6pPr>
            <a:lvl7pPr marL="2742097" indent="0">
              <a:buNone/>
              <a:defRPr sz="1617" b="1"/>
            </a:lvl7pPr>
            <a:lvl8pPr marL="3199112" indent="0">
              <a:buNone/>
              <a:defRPr sz="1617" b="1"/>
            </a:lvl8pPr>
            <a:lvl9pPr marL="3656129" indent="0">
              <a:buNone/>
              <a:defRPr sz="16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390"/>
            </a:lvl1pPr>
            <a:lvl2pPr>
              <a:defRPr sz="1968"/>
            </a:lvl2pPr>
            <a:lvl3pPr>
              <a:defRPr sz="1827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1502-B8DE-804D-89C8-D3E9E47D2489}" type="datetime1">
              <a:rPr lang="en-IE" smtClean="0"/>
              <a:t>06/03/2025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0BDC-DDEA-45ED-9C1A-2E3C8CAB11AA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754596056"/>
      </p:ext>
    </p:extLst>
  </p:cSld>
  <p:clrMapOvr>
    <a:masterClrMapping/>
  </p:clrMapOvr>
  <p:transition spd="slow">
    <p:push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0A52-F48A-A448-A206-E41356CC9E77}" type="datetime1">
              <a:rPr lang="en-IE" smtClean="0"/>
              <a:t>06/03/2025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D477F-AE17-4E92-8D88-FA0D9A710480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159739234"/>
      </p:ext>
    </p:extLst>
  </p:cSld>
  <p:clrMapOvr>
    <a:masterClrMapping/>
  </p:clrMapOvr>
  <p:transition spd="slow">
    <p:push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B9C3-E175-C54C-B87D-3DBB79D08A9B}" type="datetime1">
              <a:rPr lang="en-IE" smtClean="0"/>
              <a:t>06/03/2025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E5FB-99F7-4DF9-8522-A9EC2BC56375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127647212"/>
      </p:ext>
    </p:extLst>
  </p:cSld>
  <p:clrMapOvr>
    <a:masterClrMapping/>
  </p:clrMapOvr>
  <p:transition spd="slow">
    <p:push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3"/>
            <a:ext cx="6813891" cy="5853113"/>
          </a:xfrm>
        </p:spPr>
        <p:txBody>
          <a:bodyPr/>
          <a:lstStyle>
            <a:lvl1pPr>
              <a:defRPr sz="3233"/>
            </a:lvl1pPr>
            <a:lvl2pPr>
              <a:defRPr sz="2811"/>
            </a:lvl2pPr>
            <a:lvl3pPr>
              <a:defRPr sz="239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406"/>
            </a:lvl1pPr>
            <a:lvl2pPr marL="457017" indent="0">
              <a:buNone/>
              <a:defRPr sz="1195"/>
            </a:lvl2pPr>
            <a:lvl3pPr marL="914032" indent="0">
              <a:buNone/>
              <a:defRPr sz="984"/>
            </a:lvl3pPr>
            <a:lvl4pPr marL="1371049" indent="0">
              <a:buNone/>
              <a:defRPr sz="914"/>
            </a:lvl4pPr>
            <a:lvl5pPr marL="1828064" indent="0">
              <a:buNone/>
              <a:defRPr sz="914"/>
            </a:lvl5pPr>
            <a:lvl6pPr marL="2285080" indent="0">
              <a:buNone/>
              <a:defRPr sz="914"/>
            </a:lvl6pPr>
            <a:lvl7pPr marL="2742097" indent="0">
              <a:buNone/>
              <a:defRPr sz="914"/>
            </a:lvl7pPr>
            <a:lvl8pPr marL="3199112" indent="0">
              <a:buNone/>
              <a:defRPr sz="914"/>
            </a:lvl8pPr>
            <a:lvl9pPr marL="3656129" indent="0">
              <a:buNone/>
              <a:defRPr sz="91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BE66C-54B6-B54F-AE8E-1E81DC44F7C6}" type="datetime1">
              <a:rPr lang="en-IE" smtClean="0"/>
              <a:t>06/03/2025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AD736-8540-41C5-8B85-3EE2FA45DE7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888288488"/>
      </p:ext>
    </p:extLst>
  </p:cSld>
  <p:clrMapOvr>
    <a:masterClrMapping/>
  </p:clrMapOvr>
  <p:transition spd="slow">
    <p:push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0"/>
            <a:ext cx="7313295" cy="566738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33"/>
            </a:lvl1pPr>
            <a:lvl2pPr marL="457017" indent="0">
              <a:buNone/>
              <a:defRPr sz="2811"/>
            </a:lvl2pPr>
            <a:lvl3pPr marL="914032" indent="0">
              <a:buNone/>
              <a:defRPr sz="2390"/>
            </a:lvl3pPr>
            <a:lvl4pPr marL="1371049" indent="0">
              <a:buNone/>
              <a:defRPr sz="1968"/>
            </a:lvl4pPr>
            <a:lvl5pPr marL="1828064" indent="0">
              <a:buNone/>
              <a:defRPr sz="1968"/>
            </a:lvl5pPr>
            <a:lvl6pPr marL="2285080" indent="0">
              <a:buNone/>
              <a:defRPr sz="1968"/>
            </a:lvl6pPr>
            <a:lvl7pPr marL="2742097" indent="0">
              <a:buNone/>
              <a:defRPr sz="1968"/>
            </a:lvl7pPr>
            <a:lvl8pPr marL="3199112" indent="0">
              <a:buNone/>
              <a:defRPr sz="1968"/>
            </a:lvl8pPr>
            <a:lvl9pPr marL="3656129" indent="0">
              <a:buNone/>
              <a:defRPr sz="1968"/>
            </a:lvl9pPr>
          </a:lstStyle>
          <a:p>
            <a:pPr lvl="0"/>
            <a:r>
              <a:rPr lang="en-US" noProof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38"/>
            <a:ext cx="7313295" cy="804862"/>
          </a:xfrm>
        </p:spPr>
        <p:txBody>
          <a:bodyPr/>
          <a:lstStyle>
            <a:lvl1pPr marL="0" indent="0">
              <a:buNone/>
              <a:defRPr sz="1406"/>
            </a:lvl1pPr>
            <a:lvl2pPr marL="457017" indent="0">
              <a:buNone/>
              <a:defRPr sz="1195"/>
            </a:lvl2pPr>
            <a:lvl3pPr marL="914032" indent="0">
              <a:buNone/>
              <a:defRPr sz="984"/>
            </a:lvl3pPr>
            <a:lvl4pPr marL="1371049" indent="0">
              <a:buNone/>
              <a:defRPr sz="914"/>
            </a:lvl4pPr>
            <a:lvl5pPr marL="1828064" indent="0">
              <a:buNone/>
              <a:defRPr sz="914"/>
            </a:lvl5pPr>
            <a:lvl6pPr marL="2285080" indent="0">
              <a:buNone/>
              <a:defRPr sz="914"/>
            </a:lvl6pPr>
            <a:lvl7pPr marL="2742097" indent="0">
              <a:buNone/>
              <a:defRPr sz="914"/>
            </a:lvl7pPr>
            <a:lvl8pPr marL="3199112" indent="0">
              <a:buNone/>
              <a:defRPr sz="914"/>
            </a:lvl8pPr>
            <a:lvl9pPr marL="3656129" indent="0">
              <a:buNone/>
              <a:defRPr sz="91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616E-A1EB-ED41-B502-22EAC7C8181B}" type="datetime1">
              <a:rPr lang="en-IE" smtClean="0"/>
              <a:t>06/03/2025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C5E9-7941-46B5-9986-B71BD2D8EDA6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153250644"/>
      </p:ext>
    </p:extLst>
  </p:cSld>
  <p:clrMapOvr>
    <a:masterClrMapping/>
  </p:clrMapOvr>
  <p:transition spd="slow">
    <p:push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2C72-F1E3-BF43-BD82-C03961D74FEF}" type="datetime1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0FA44-7B79-44E4-9996-B189950CFE97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678419609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F873-F662-4AF3-9239-70211B32AC26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647D-C4EE-4B8D-8553-96F57ADA308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113786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67610" y="390528"/>
            <a:ext cx="3900000" cy="8321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608" y="390528"/>
            <a:ext cx="11496855" cy="8321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385EE-150C-8140-AABD-AC9DEA6D7980}" type="datetime1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EC47-0B48-410C-90B9-83EC060CFF6C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007919390"/>
      </p:ext>
    </p:extLst>
  </p:cSld>
  <p:clrMapOvr>
    <a:masterClrMapping/>
  </p:clrMapOvr>
  <p:transition spd="slow">
    <p:push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p:transition spd="slow">
    <p:push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B702-18F1-B788-30D2-62DF45170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93DCD-3AC1-83C2-847E-5D3B2DD5B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7C732-7807-422D-9737-736055FF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6FB0-4439-44BE-AF60-B00CAF779D71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6E3F7-A281-A308-ED6E-CAB561DC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18AD0-375B-A4AA-26AE-B1E2443C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CD27-421A-439D-8019-D58B1D8D3F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0361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3DFE-5097-AD43-0CCE-65BFCFF2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EF813-AB4A-D540-68A4-02627B6C9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636BF-635B-F2A8-9A85-E0E4829F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6FB0-4439-44BE-AF60-B00CAF779D71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4052E-7CB3-5E2A-0EFC-475C0BEC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E4FBE-1906-C762-8535-4801DC8D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CD27-421A-439D-8019-D58B1D8D3F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1720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13CB-7F28-369E-8AB1-90EC8B28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4D274-54D7-6000-7629-6356793E2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9C59-7F2C-4766-D21D-8F392257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6FB0-4439-44BE-AF60-B00CAF779D71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75960-064D-81E9-C574-A813254A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A2836-50C5-F07D-CD62-F61F1F06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CD27-421A-439D-8019-D58B1D8D3F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7023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9305-B0C2-886A-712B-D3FE0D22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D5345-E4AE-ED80-E399-72F16AD01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EC6B5-7795-4A38-03D9-3FAEF9FAE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75670-2573-C7F2-806D-2B1A8692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6FB0-4439-44BE-AF60-B00CAF779D71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6A1CD-071F-CE2F-5171-1B810E1A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B4BF2-5F56-A09C-6D99-489B74F8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CD27-421A-439D-8019-D58B1D8D3F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6175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335B-D5BA-7DA0-0311-AFAA03937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1D74B-1BFF-85A1-EBD3-2BFAAD7DD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15B18-C3AC-A490-0F51-E56C23352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030A9-72EF-2623-68E9-4895778B0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23249-FEF8-3000-32F9-52C25524E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D5BA8B-02EC-BBEE-5DD2-95172425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6FB0-4439-44BE-AF60-B00CAF779D71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278168-1581-622D-F8B7-4ABCC55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AE79F-6D6B-5FFE-5DB9-DD7583EA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CD27-421A-439D-8019-D58B1D8D3F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957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BDE2-C232-8C1D-4C51-766D5802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2D296-7957-A671-3903-378E186D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6FB0-4439-44BE-AF60-B00CAF779D71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80BF2-4252-C94E-54F7-D6B74284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8503C-9443-4E5F-B5A4-784E0E23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CD27-421A-439D-8019-D58B1D8D3F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0855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AD801-18BB-B02C-FC44-CA386DAA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6FB0-4439-44BE-AF60-B00CAF779D71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D56DC-61A9-DFD7-66CA-2490AFCA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FCF34-5B1F-4D13-9B9B-66552D65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CD27-421A-439D-8019-D58B1D8D3F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0842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62B7-3D73-2E4A-9009-8042B37A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AF32D-049E-0B84-4919-8E0D2896D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20146-50A6-0E97-2E54-5AF32C334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175C3-D297-276A-1D3A-58BBDFBF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6FB0-4439-44BE-AF60-B00CAF779D71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5ED15-B781-342E-EC92-E21D1321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5D394-279E-E09A-6AB2-597A6974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CD27-421A-439D-8019-D58B1D8D3F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243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5"/>
            <a:ext cx="10360501" cy="1362075"/>
          </a:xfrm>
        </p:spPr>
        <p:txBody>
          <a:bodyPr anchor="t"/>
          <a:lstStyle>
            <a:lvl1pPr algn="l">
              <a:defRPr sz="4006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8"/>
            <a:ext cx="10360501" cy="1500187"/>
          </a:xfrm>
        </p:spPr>
        <p:txBody>
          <a:bodyPr anchor="b"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56880" indent="0">
              <a:buNone/>
              <a:defRPr sz="1826">
                <a:solidFill>
                  <a:schemeClr val="tx1">
                    <a:tint val="75000"/>
                  </a:schemeClr>
                </a:solidFill>
              </a:defRPr>
            </a:lvl2pPr>
            <a:lvl3pPr marL="913758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 marL="1370638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2751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84394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41274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19815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5503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383E-E326-46E2-A701-9B1032313CDF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C805-BDA0-4EBB-B1B0-8363C57F14A0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534299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DB54-E689-A8FE-1848-32D8CD5E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D250C-6A48-2F35-5860-F052C749B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78B8D-0798-F1D8-5229-F382355B6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7D676-3131-EEDD-4F5F-6B9ED129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6FB0-4439-44BE-AF60-B00CAF779D71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634DA-9CD4-E41F-2425-3C401FCC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B72FE-254C-B9D9-4957-007DD73F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CD27-421A-439D-8019-D58B1D8D3F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5302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4870-26D9-D2DA-9014-A95D580C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9652A-FB50-FB4F-3F53-733C64CC5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A047D-E789-E1C0-E2DB-047A6A63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6FB0-4439-44BE-AF60-B00CAF779D71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F5FF7-8572-F1AF-9E98-C51387AA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CBD5-0B1D-F896-1A37-62705212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CD27-421A-439D-8019-D58B1D8D3F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0705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1DFA8D-AA15-F7A2-DD9D-E70B14C45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89427-942D-7DED-291F-174BBAB3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6AE4B-F87D-FB96-004B-5E5DBDA3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6FB0-4439-44BE-AF60-B00CAF779D71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3BD5A-2309-23F7-7A0C-025A251A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3A83C-48F5-FF74-1480-F068B85B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CD27-421A-439D-8019-D58B1D8D3F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6222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29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D625-3B0C-4031-8EE4-5DB1B61E8E42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E162-BD52-448B-B77D-84FA175F8307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816396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F873-F662-4AF3-9239-70211B32AC26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647D-C4EE-4B8D-8553-96F57ADA308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051241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5"/>
            <a:ext cx="10360501" cy="1362075"/>
          </a:xfrm>
        </p:spPr>
        <p:txBody>
          <a:bodyPr anchor="t"/>
          <a:lstStyle>
            <a:lvl1pPr algn="l">
              <a:defRPr sz="4006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8"/>
            <a:ext cx="10360501" cy="1500187"/>
          </a:xfrm>
        </p:spPr>
        <p:txBody>
          <a:bodyPr anchor="b"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56880" indent="0">
              <a:buNone/>
              <a:defRPr sz="1826">
                <a:solidFill>
                  <a:schemeClr val="tx1">
                    <a:tint val="75000"/>
                  </a:schemeClr>
                </a:solidFill>
              </a:defRPr>
            </a:lvl2pPr>
            <a:lvl3pPr marL="913758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 marL="1370638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2751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84394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41274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19815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5503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383E-E326-46E2-A701-9B1032313CDF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C805-BDA0-4EBB-B1B0-8363C57F14A0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5342991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608" y="2276480"/>
            <a:ext cx="7698429" cy="6435725"/>
          </a:xfrm>
        </p:spPr>
        <p:txBody>
          <a:bodyPr/>
          <a:lstStyle>
            <a:lvl1pPr>
              <a:defRPr sz="2810"/>
            </a:lvl1pPr>
            <a:lvl2pPr>
              <a:defRPr sz="2389"/>
            </a:lvl2pPr>
            <a:lvl3pPr>
              <a:defRPr sz="1967"/>
            </a:lvl3pPr>
            <a:lvl4pPr>
              <a:defRPr sz="1826"/>
            </a:lvl4pPr>
            <a:lvl5pPr>
              <a:defRPr sz="1826"/>
            </a:lvl5pPr>
            <a:lvl6pPr>
              <a:defRPr sz="1826"/>
            </a:lvl6pPr>
            <a:lvl7pPr>
              <a:defRPr sz="1826"/>
            </a:lvl7pPr>
            <a:lvl8pPr>
              <a:defRPr sz="1826"/>
            </a:lvl8pPr>
            <a:lvl9pPr>
              <a:defRPr sz="18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69185" y="2276480"/>
            <a:ext cx="7698429" cy="6435725"/>
          </a:xfrm>
        </p:spPr>
        <p:txBody>
          <a:bodyPr/>
          <a:lstStyle>
            <a:lvl1pPr>
              <a:defRPr sz="2810"/>
            </a:lvl1pPr>
            <a:lvl2pPr>
              <a:defRPr sz="2389"/>
            </a:lvl2pPr>
            <a:lvl3pPr>
              <a:defRPr sz="1967"/>
            </a:lvl3pPr>
            <a:lvl4pPr>
              <a:defRPr sz="1826"/>
            </a:lvl4pPr>
            <a:lvl5pPr>
              <a:defRPr sz="1826"/>
            </a:lvl5pPr>
            <a:lvl6pPr>
              <a:defRPr sz="1826"/>
            </a:lvl6pPr>
            <a:lvl7pPr>
              <a:defRPr sz="1826"/>
            </a:lvl7pPr>
            <a:lvl8pPr>
              <a:defRPr sz="1826"/>
            </a:lvl8pPr>
            <a:lvl9pPr>
              <a:defRPr sz="18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3DCC3-4C65-41EC-8870-C265CF4D4735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9FD8-CA2B-4671-8DBC-E915F3B58ED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587953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4" y="1535113"/>
            <a:ext cx="5385514" cy="639762"/>
          </a:xfrm>
        </p:spPr>
        <p:txBody>
          <a:bodyPr anchor="b"/>
          <a:lstStyle>
            <a:lvl1pPr marL="0" indent="0">
              <a:buNone/>
              <a:defRPr sz="2389" b="1"/>
            </a:lvl1pPr>
            <a:lvl2pPr marL="456880" indent="0">
              <a:buNone/>
              <a:defRPr sz="1967" b="1"/>
            </a:lvl2pPr>
            <a:lvl3pPr marL="913758" indent="0">
              <a:buNone/>
              <a:defRPr sz="1826" b="1"/>
            </a:lvl3pPr>
            <a:lvl4pPr marL="1370638" indent="0">
              <a:buNone/>
              <a:defRPr sz="1617" b="1"/>
            </a:lvl4pPr>
            <a:lvl5pPr marL="1827516" indent="0">
              <a:buNone/>
              <a:defRPr sz="1617" b="1"/>
            </a:lvl5pPr>
            <a:lvl6pPr marL="2284394" indent="0">
              <a:buNone/>
              <a:defRPr sz="1617" b="1"/>
            </a:lvl6pPr>
            <a:lvl7pPr marL="2741274" indent="0">
              <a:buNone/>
              <a:defRPr sz="1617" b="1"/>
            </a:lvl7pPr>
            <a:lvl8pPr marL="3198152" indent="0">
              <a:buNone/>
              <a:defRPr sz="1617" b="1"/>
            </a:lvl8pPr>
            <a:lvl9pPr marL="3655032" indent="0">
              <a:buNone/>
              <a:defRPr sz="16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4" y="2174875"/>
            <a:ext cx="5385514" cy="3951288"/>
          </a:xfrm>
        </p:spPr>
        <p:txBody>
          <a:bodyPr/>
          <a:lstStyle>
            <a:lvl1pPr>
              <a:defRPr sz="2389"/>
            </a:lvl1pPr>
            <a:lvl2pPr>
              <a:defRPr sz="1967"/>
            </a:lvl2pPr>
            <a:lvl3pPr>
              <a:defRPr sz="1826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2"/>
          </a:xfrm>
        </p:spPr>
        <p:txBody>
          <a:bodyPr anchor="b"/>
          <a:lstStyle>
            <a:lvl1pPr marL="0" indent="0">
              <a:buNone/>
              <a:defRPr sz="2389" b="1"/>
            </a:lvl1pPr>
            <a:lvl2pPr marL="456880" indent="0">
              <a:buNone/>
              <a:defRPr sz="1967" b="1"/>
            </a:lvl2pPr>
            <a:lvl3pPr marL="913758" indent="0">
              <a:buNone/>
              <a:defRPr sz="1826" b="1"/>
            </a:lvl3pPr>
            <a:lvl4pPr marL="1370638" indent="0">
              <a:buNone/>
              <a:defRPr sz="1617" b="1"/>
            </a:lvl4pPr>
            <a:lvl5pPr marL="1827516" indent="0">
              <a:buNone/>
              <a:defRPr sz="1617" b="1"/>
            </a:lvl5pPr>
            <a:lvl6pPr marL="2284394" indent="0">
              <a:buNone/>
              <a:defRPr sz="1617" b="1"/>
            </a:lvl6pPr>
            <a:lvl7pPr marL="2741274" indent="0">
              <a:buNone/>
              <a:defRPr sz="1617" b="1"/>
            </a:lvl7pPr>
            <a:lvl8pPr marL="3198152" indent="0">
              <a:buNone/>
              <a:defRPr sz="1617" b="1"/>
            </a:lvl8pPr>
            <a:lvl9pPr marL="3655032" indent="0">
              <a:buNone/>
              <a:defRPr sz="16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389"/>
            </a:lvl1pPr>
            <a:lvl2pPr>
              <a:defRPr sz="1967"/>
            </a:lvl2pPr>
            <a:lvl3pPr>
              <a:defRPr sz="1826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B305-CE50-49F3-AEF2-E483468301AB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0BDC-DDEA-45ED-9C1A-2E3C8CAB11AA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424015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8C89D-668E-4CAB-9D52-453BC73D6501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D477F-AE17-4E92-8D88-FA0D9A710480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433271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9D05-7456-41BA-8318-40438ABB5C4C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E5FB-99F7-4DF9-8522-A9EC2BC56375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38014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608" y="2276480"/>
            <a:ext cx="7698429" cy="6435725"/>
          </a:xfrm>
        </p:spPr>
        <p:txBody>
          <a:bodyPr/>
          <a:lstStyle>
            <a:lvl1pPr>
              <a:defRPr sz="2810"/>
            </a:lvl1pPr>
            <a:lvl2pPr>
              <a:defRPr sz="2389"/>
            </a:lvl2pPr>
            <a:lvl3pPr>
              <a:defRPr sz="1967"/>
            </a:lvl3pPr>
            <a:lvl4pPr>
              <a:defRPr sz="1826"/>
            </a:lvl4pPr>
            <a:lvl5pPr>
              <a:defRPr sz="1826"/>
            </a:lvl5pPr>
            <a:lvl6pPr>
              <a:defRPr sz="1826"/>
            </a:lvl6pPr>
            <a:lvl7pPr>
              <a:defRPr sz="1826"/>
            </a:lvl7pPr>
            <a:lvl8pPr>
              <a:defRPr sz="1826"/>
            </a:lvl8pPr>
            <a:lvl9pPr>
              <a:defRPr sz="18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69185" y="2276480"/>
            <a:ext cx="7698429" cy="6435725"/>
          </a:xfrm>
        </p:spPr>
        <p:txBody>
          <a:bodyPr/>
          <a:lstStyle>
            <a:lvl1pPr>
              <a:defRPr sz="2810"/>
            </a:lvl1pPr>
            <a:lvl2pPr>
              <a:defRPr sz="2389"/>
            </a:lvl2pPr>
            <a:lvl3pPr>
              <a:defRPr sz="1967"/>
            </a:lvl3pPr>
            <a:lvl4pPr>
              <a:defRPr sz="1826"/>
            </a:lvl4pPr>
            <a:lvl5pPr>
              <a:defRPr sz="1826"/>
            </a:lvl5pPr>
            <a:lvl6pPr>
              <a:defRPr sz="1826"/>
            </a:lvl6pPr>
            <a:lvl7pPr>
              <a:defRPr sz="1826"/>
            </a:lvl7pPr>
            <a:lvl8pPr>
              <a:defRPr sz="1826"/>
            </a:lvl8pPr>
            <a:lvl9pPr>
              <a:defRPr sz="18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3DCC3-4C65-41EC-8870-C265CF4D4735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9FD8-CA2B-4671-8DBC-E915F3B58ED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587953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5"/>
            <a:ext cx="6813891" cy="5853113"/>
          </a:xfrm>
        </p:spPr>
        <p:txBody>
          <a:bodyPr/>
          <a:lstStyle>
            <a:lvl1pPr>
              <a:defRPr sz="3232"/>
            </a:lvl1pPr>
            <a:lvl2pPr>
              <a:defRPr sz="2810"/>
            </a:lvl2pPr>
            <a:lvl3pPr>
              <a:defRPr sz="238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6"/>
            </a:lvl1pPr>
            <a:lvl2pPr marL="456880" indent="0">
              <a:buNone/>
              <a:defRPr sz="1195"/>
            </a:lvl2pPr>
            <a:lvl3pPr marL="913758" indent="0">
              <a:buNone/>
              <a:defRPr sz="984"/>
            </a:lvl3pPr>
            <a:lvl4pPr marL="1370638" indent="0">
              <a:buNone/>
              <a:defRPr sz="914"/>
            </a:lvl4pPr>
            <a:lvl5pPr marL="1827516" indent="0">
              <a:buNone/>
              <a:defRPr sz="914"/>
            </a:lvl5pPr>
            <a:lvl6pPr marL="2284394" indent="0">
              <a:buNone/>
              <a:defRPr sz="914"/>
            </a:lvl6pPr>
            <a:lvl7pPr marL="2741274" indent="0">
              <a:buNone/>
              <a:defRPr sz="914"/>
            </a:lvl7pPr>
            <a:lvl8pPr marL="3198152" indent="0">
              <a:buNone/>
              <a:defRPr sz="914"/>
            </a:lvl8pPr>
            <a:lvl9pPr marL="3655032" indent="0">
              <a:buNone/>
              <a:defRPr sz="91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BE82-C07A-48F1-9843-CF43F7D55AC4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AD736-8540-41C5-8B85-3EE2FA45DE7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341258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7" y="4800600"/>
            <a:ext cx="7313295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7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32"/>
            </a:lvl1pPr>
            <a:lvl2pPr marL="456880" indent="0">
              <a:buNone/>
              <a:defRPr sz="2810"/>
            </a:lvl2pPr>
            <a:lvl3pPr marL="913758" indent="0">
              <a:buNone/>
              <a:defRPr sz="2389"/>
            </a:lvl3pPr>
            <a:lvl4pPr marL="1370638" indent="0">
              <a:buNone/>
              <a:defRPr sz="1967"/>
            </a:lvl4pPr>
            <a:lvl5pPr marL="1827516" indent="0">
              <a:buNone/>
              <a:defRPr sz="1967"/>
            </a:lvl5pPr>
            <a:lvl6pPr marL="2284394" indent="0">
              <a:buNone/>
              <a:defRPr sz="1967"/>
            </a:lvl6pPr>
            <a:lvl7pPr marL="2741274" indent="0">
              <a:buNone/>
              <a:defRPr sz="1967"/>
            </a:lvl7pPr>
            <a:lvl8pPr marL="3198152" indent="0">
              <a:buNone/>
              <a:defRPr sz="1967"/>
            </a:lvl8pPr>
            <a:lvl9pPr marL="3655032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7" y="5367338"/>
            <a:ext cx="7313295" cy="804862"/>
          </a:xfrm>
        </p:spPr>
        <p:txBody>
          <a:bodyPr/>
          <a:lstStyle>
            <a:lvl1pPr marL="0" indent="0">
              <a:buNone/>
              <a:defRPr sz="1406"/>
            </a:lvl1pPr>
            <a:lvl2pPr marL="456880" indent="0">
              <a:buNone/>
              <a:defRPr sz="1195"/>
            </a:lvl2pPr>
            <a:lvl3pPr marL="913758" indent="0">
              <a:buNone/>
              <a:defRPr sz="984"/>
            </a:lvl3pPr>
            <a:lvl4pPr marL="1370638" indent="0">
              <a:buNone/>
              <a:defRPr sz="914"/>
            </a:lvl4pPr>
            <a:lvl5pPr marL="1827516" indent="0">
              <a:buNone/>
              <a:defRPr sz="914"/>
            </a:lvl5pPr>
            <a:lvl6pPr marL="2284394" indent="0">
              <a:buNone/>
              <a:defRPr sz="914"/>
            </a:lvl6pPr>
            <a:lvl7pPr marL="2741274" indent="0">
              <a:buNone/>
              <a:defRPr sz="914"/>
            </a:lvl7pPr>
            <a:lvl8pPr marL="3198152" indent="0">
              <a:buNone/>
              <a:defRPr sz="914"/>
            </a:lvl8pPr>
            <a:lvl9pPr marL="3655032" indent="0">
              <a:buNone/>
              <a:defRPr sz="91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41789-DEF6-4862-A165-2EB4262F20AA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C5E9-7941-46B5-9986-B71BD2D8EDA6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9556443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B3CC-6716-4E8C-BEF9-0310ADBA6615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0FA44-7B79-44E4-9996-B189950CFE97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65298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67610" y="390530"/>
            <a:ext cx="3900000" cy="8321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608" y="390530"/>
            <a:ext cx="11496855" cy="8321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4B18E-C42E-43A0-8069-A222988B5A54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EC47-0B48-410C-90B9-83EC060CFF6C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892633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2"/>
            <a:ext cx="5029200" cy="2514601"/>
          </a:xfrm>
        </p:spPr>
        <p:txBody>
          <a:bodyPr>
            <a:normAutofit/>
          </a:bodyPr>
          <a:lstStyle>
            <a:lvl1pPr>
              <a:defRPr sz="3999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738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66299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4" y="1535113"/>
            <a:ext cx="5385514" cy="639762"/>
          </a:xfrm>
        </p:spPr>
        <p:txBody>
          <a:bodyPr anchor="b"/>
          <a:lstStyle>
            <a:lvl1pPr marL="0" indent="0">
              <a:buNone/>
              <a:defRPr sz="2389" b="1"/>
            </a:lvl1pPr>
            <a:lvl2pPr marL="456880" indent="0">
              <a:buNone/>
              <a:defRPr sz="1967" b="1"/>
            </a:lvl2pPr>
            <a:lvl3pPr marL="913758" indent="0">
              <a:buNone/>
              <a:defRPr sz="1826" b="1"/>
            </a:lvl3pPr>
            <a:lvl4pPr marL="1370638" indent="0">
              <a:buNone/>
              <a:defRPr sz="1617" b="1"/>
            </a:lvl4pPr>
            <a:lvl5pPr marL="1827516" indent="0">
              <a:buNone/>
              <a:defRPr sz="1617" b="1"/>
            </a:lvl5pPr>
            <a:lvl6pPr marL="2284394" indent="0">
              <a:buNone/>
              <a:defRPr sz="1617" b="1"/>
            </a:lvl6pPr>
            <a:lvl7pPr marL="2741274" indent="0">
              <a:buNone/>
              <a:defRPr sz="1617" b="1"/>
            </a:lvl7pPr>
            <a:lvl8pPr marL="3198152" indent="0">
              <a:buNone/>
              <a:defRPr sz="1617" b="1"/>
            </a:lvl8pPr>
            <a:lvl9pPr marL="3655032" indent="0">
              <a:buNone/>
              <a:defRPr sz="16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4" y="2174875"/>
            <a:ext cx="5385514" cy="3951288"/>
          </a:xfrm>
        </p:spPr>
        <p:txBody>
          <a:bodyPr/>
          <a:lstStyle>
            <a:lvl1pPr>
              <a:defRPr sz="2389"/>
            </a:lvl1pPr>
            <a:lvl2pPr>
              <a:defRPr sz="1967"/>
            </a:lvl2pPr>
            <a:lvl3pPr>
              <a:defRPr sz="1826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2"/>
          </a:xfrm>
        </p:spPr>
        <p:txBody>
          <a:bodyPr anchor="b"/>
          <a:lstStyle>
            <a:lvl1pPr marL="0" indent="0">
              <a:buNone/>
              <a:defRPr sz="2389" b="1"/>
            </a:lvl1pPr>
            <a:lvl2pPr marL="456880" indent="0">
              <a:buNone/>
              <a:defRPr sz="1967" b="1"/>
            </a:lvl2pPr>
            <a:lvl3pPr marL="913758" indent="0">
              <a:buNone/>
              <a:defRPr sz="1826" b="1"/>
            </a:lvl3pPr>
            <a:lvl4pPr marL="1370638" indent="0">
              <a:buNone/>
              <a:defRPr sz="1617" b="1"/>
            </a:lvl4pPr>
            <a:lvl5pPr marL="1827516" indent="0">
              <a:buNone/>
              <a:defRPr sz="1617" b="1"/>
            </a:lvl5pPr>
            <a:lvl6pPr marL="2284394" indent="0">
              <a:buNone/>
              <a:defRPr sz="1617" b="1"/>
            </a:lvl6pPr>
            <a:lvl7pPr marL="2741274" indent="0">
              <a:buNone/>
              <a:defRPr sz="1617" b="1"/>
            </a:lvl7pPr>
            <a:lvl8pPr marL="3198152" indent="0">
              <a:buNone/>
              <a:defRPr sz="1617" b="1"/>
            </a:lvl8pPr>
            <a:lvl9pPr marL="3655032" indent="0">
              <a:buNone/>
              <a:defRPr sz="16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389"/>
            </a:lvl1pPr>
            <a:lvl2pPr>
              <a:defRPr sz="1967"/>
            </a:lvl2pPr>
            <a:lvl3pPr>
              <a:defRPr sz="1826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B305-CE50-49F3-AEF2-E483468301AB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0BDC-DDEA-45ED-9C1A-2E3C8CAB11AA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42401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7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6"/>
            <a:ext cx="10360501" cy="1500187"/>
          </a:xfrm>
        </p:spPr>
        <p:txBody>
          <a:bodyPr anchor="b"/>
          <a:lstStyle>
            <a:lvl1pPr marL="0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1pPr>
            <a:lvl2pPr marL="457017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91403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 marL="1371049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28064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8508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42097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19911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56129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383E-E326-46E2-A701-9B1032313CDF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C805-BDA0-4EBB-B1B0-8363C57F14A0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3606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607" y="2276478"/>
            <a:ext cx="7698429" cy="6435725"/>
          </a:xfrm>
        </p:spPr>
        <p:txBody>
          <a:bodyPr/>
          <a:lstStyle>
            <a:lvl1pPr>
              <a:defRPr sz="2811"/>
            </a:lvl1pPr>
            <a:lvl2pPr>
              <a:defRPr sz="2390"/>
            </a:lvl2pPr>
            <a:lvl3pPr>
              <a:defRPr sz="1968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69184" y="2276478"/>
            <a:ext cx="7698429" cy="6435725"/>
          </a:xfrm>
        </p:spPr>
        <p:txBody>
          <a:bodyPr/>
          <a:lstStyle>
            <a:lvl1pPr>
              <a:defRPr sz="2811"/>
            </a:lvl1pPr>
            <a:lvl2pPr>
              <a:defRPr sz="2390"/>
            </a:lvl2pPr>
            <a:lvl3pPr>
              <a:defRPr sz="1968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3DCC3-4C65-41EC-8870-C265CF4D4735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9FD8-CA2B-4671-8DBC-E915F3B58ED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95314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1535113"/>
            <a:ext cx="5385514" cy="639762"/>
          </a:xfrm>
        </p:spPr>
        <p:txBody>
          <a:bodyPr anchor="b"/>
          <a:lstStyle>
            <a:lvl1pPr marL="0" indent="0">
              <a:buNone/>
              <a:defRPr sz="2390" b="1"/>
            </a:lvl1pPr>
            <a:lvl2pPr marL="457017" indent="0">
              <a:buNone/>
              <a:defRPr sz="1968" b="1"/>
            </a:lvl2pPr>
            <a:lvl3pPr marL="914032" indent="0">
              <a:buNone/>
              <a:defRPr sz="1827" b="1"/>
            </a:lvl3pPr>
            <a:lvl4pPr marL="1371049" indent="0">
              <a:buNone/>
              <a:defRPr sz="1617" b="1"/>
            </a:lvl4pPr>
            <a:lvl5pPr marL="1828064" indent="0">
              <a:buNone/>
              <a:defRPr sz="1617" b="1"/>
            </a:lvl5pPr>
            <a:lvl6pPr marL="2285080" indent="0">
              <a:buNone/>
              <a:defRPr sz="1617" b="1"/>
            </a:lvl6pPr>
            <a:lvl7pPr marL="2742097" indent="0">
              <a:buNone/>
              <a:defRPr sz="1617" b="1"/>
            </a:lvl7pPr>
            <a:lvl8pPr marL="3199112" indent="0">
              <a:buNone/>
              <a:defRPr sz="1617" b="1"/>
            </a:lvl8pPr>
            <a:lvl9pPr marL="3656129" indent="0">
              <a:buNone/>
              <a:defRPr sz="16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3" y="2174875"/>
            <a:ext cx="5385514" cy="3951288"/>
          </a:xfrm>
        </p:spPr>
        <p:txBody>
          <a:bodyPr/>
          <a:lstStyle>
            <a:lvl1pPr>
              <a:defRPr sz="2390"/>
            </a:lvl1pPr>
            <a:lvl2pPr>
              <a:defRPr sz="1968"/>
            </a:lvl2pPr>
            <a:lvl3pPr>
              <a:defRPr sz="1827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2"/>
          </a:xfrm>
        </p:spPr>
        <p:txBody>
          <a:bodyPr anchor="b"/>
          <a:lstStyle>
            <a:lvl1pPr marL="0" indent="0">
              <a:buNone/>
              <a:defRPr sz="2390" b="1"/>
            </a:lvl1pPr>
            <a:lvl2pPr marL="457017" indent="0">
              <a:buNone/>
              <a:defRPr sz="1968" b="1"/>
            </a:lvl2pPr>
            <a:lvl3pPr marL="914032" indent="0">
              <a:buNone/>
              <a:defRPr sz="1827" b="1"/>
            </a:lvl3pPr>
            <a:lvl4pPr marL="1371049" indent="0">
              <a:buNone/>
              <a:defRPr sz="1617" b="1"/>
            </a:lvl4pPr>
            <a:lvl5pPr marL="1828064" indent="0">
              <a:buNone/>
              <a:defRPr sz="1617" b="1"/>
            </a:lvl5pPr>
            <a:lvl6pPr marL="2285080" indent="0">
              <a:buNone/>
              <a:defRPr sz="1617" b="1"/>
            </a:lvl6pPr>
            <a:lvl7pPr marL="2742097" indent="0">
              <a:buNone/>
              <a:defRPr sz="1617" b="1"/>
            </a:lvl7pPr>
            <a:lvl8pPr marL="3199112" indent="0">
              <a:buNone/>
              <a:defRPr sz="1617" b="1"/>
            </a:lvl8pPr>
            <a:lvl9pPr marL="3656129" indent="0">
              <a:buNone/>
              <a:defRPr sz="16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390"/>
            </a:lvl1pPr>
            <a:lvl2pPr>
              <a:defRPr sz="1968"/>
            </a:lvl2pPr>
            <a:lvl3pPr>
              <a:defRPr sz="1827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B305-CE50-49F3-AEF2-E483468301AB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0BDC-DDEA-45ED-9C1A-2E3C8CAB11AA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91823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0037" y="274588"/>
            <a:ext cx="109687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E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0037" y="1600647"/>
            <a:ext cx="10968752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E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037" y="6356822"/>
            <a:ext cx="2843365" cy="365001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195">
                <a:solidFill>
                  <a:schemeClr val="tx1">
                    <a:tint val="75000"/>
                  </a:schemeClr>
                </a:solidFill>
                <a:ea typeface="Heiti SC Light" charset="0"/>
              </a:defRPr>
            </a:lvl1pPr>
          </a:lstStyle>
          <a:p>
            <a:pPr>
              <a:defRPr/>
            </a:pPr>
            <a:fld id="{1EC0CD63-D154-45AC-B3B2-966D0F9C0319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615" y="6356822"/>
            <a:ext cx="3859597" cy="365001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195">
                <a:solidFill>
                  <a:schemeClr val="tx1">
                    <a:tint val="75000"/>
                  </a:schemeClr>
                </a:solidFill>
                <a:ea typeface="Heiti SC Light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425" y="6356822"/>
            <a:ext cx="2843364" cy="365001"/>
          </a:xfrm>
          <a:prstGeom prst="rect">
            <a:avLst/>
          </a:prstGeom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>
            <a:lvl1pPr algn="r">
              <a:defRPr sz="1195">
                <a:solidFill>
                  <a:srgbClr val="898989"/>
                </a:solidFill>
                <a:ea typeface="Heiti SC Light" charset="0"/>
              </a:defRPr>
            </a:lvl1pPr>
          </a:lstStyle>
          <a:p>
            <a:pPr>
              <a:defRPr/>
            </a:pPr>
            <a:fld id="{388BE92B-26D3-4490-9FA1-86F98B483340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39150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675" r:id="rId2"/>
    <p:sldLayoutId id="2147483676" r:id="rId3"/>
    <p:sldLayoutId id="2147483764" r:id="rId4"/>
    <p:sldLayoutId id="2147483765" r:id="rId5"/>
    <p:sldLayoutId id="214748376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767" r:id="rId12"/>
    <p:sldLayoutId id="2147483768" r:id="rId13"/>
    <p:sldLayoutId id="2147483682" r:id="rId14"/>
    <p:sldLayoutId id="2147483683" r:id="rId15"/>
    <p:sldLayoutId id="2147483684" r:id="rId16"/>
    <p:sldLayoutId id="2147483685" r:id="rId17"/>
    <p:sldLayoutId id="2147483769" r:id="rId18"/>
    <p:sldLayoutId id="2147483735" r:id="rId19"/>
  </p:sldLayoutIdLst>
  <p:txStyles>
    <p:titleStyle>
      <a:lvl1pPr algn="ctr" defTabSz="913871" rtl="0" eaLnBrk="1" fontAlgn="base" hangingPunct="1">
        <a:spcBef>
          <a:spcPct val="0"/>
        </a:spcBef>
        <a:spcAft>
          <a:spcPct val="0"/>
        </a:spcAft>
        <a:defRPr sz="442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2pPr>
      <a:lvl3pPr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3pPr>
      <a:lvl4pPr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4pPr>
      <a:lvl5pPr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5pPr>
      <a:lvl6pPr marL="321361"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6pPr>
      <a:lvl7pPr marL="642722"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7pPr>
      <a:lvl8pPr marL="964083"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8pPr>
      <a:lvl9pPr marL="1285443"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562" indent="-342562" algn="l" defTabSz="913871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33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4539" algn="l" defTabSz="913871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11" kern="1200">
          <a:solidFill>
            <a:schemeClr val="tx1"/>
          </a:solidFill>
          <a:latin typeface="+mn-lt"/>
          <a:ea typeface="+mn-ea"/>
          <a:cs typeface="+mn-cs"/>
        </a:defRPr>
      </a:lvl2pPr>
      <a:lvl3pPr marL="1141501" indent="-227631" algn="l" defTabSz="913871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94" indent="-227631" algn="l" defTabSz="913871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68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7" indent="-227631" algn="l" defTabSz="913871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68" kern="1200">
          <a:solidFill>
            <a:schemeClr val="tx1"/>
          </a:solidFill>
          <a:latin typeface="+mn-lt"/>
          <a:ea typeface="+mn-ea"/>
          <a:cs typeface="+mn-cs"/>
        </a:defRPr>
      </a:lvl5pPr>
      <a:lvl6pPr marL="2513589" indent="-228507" algn="l" defTabSz="914032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970605" indent="-228507" algn="l" defTabSz="914032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1" indent="-228507" algn="l" defTabSz="914032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884636" indent="-228507" algn="l" defTabSz="914032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2pPr>
      <a:lvl3pPr marL="914032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9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4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0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6pPr>
      <a:lvl7pPr marL="2742097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7pPr>
      <a:lvl8pPr marL="3199112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8pPr>
      <a:lvl9pPr marL="3656129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0037" y="274588"/>
            <a:ext cx="109687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E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0037" y="1600647"/>
            <a:ext cx="10968752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E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037" y="6356822"/>
            <a:ext cx="2843365" cy="365001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195">
                <a:solidFill>
                  <a:schemeClr val="tx1">
                    <a:tint val="75000"/>
                  </a:schemeClr>
                </a:solidFill>
                <a:ea typeface="Heiti SC Light" charset="0"/>
              </a:defRPr>
            </a:lvl1pPr>
          </a:lstStyle>
          <a:p>
            <a:pPr>
              <a:defRPr/>
            </a:pPr>
            <a:fld id="{2A10520D-2FEF-084F-99E4-49328224684E}" type="datetime1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615" y="6356822"/>
            <a:ext cx="3859597" cy="365001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195">
                <a:solidFill>
                  <a:schemeClr val="tx1">
                    <a:tint val="75000"/>
                  </a:schemeClr>
                </a:solidFill>
                <a:ea typeface="Heiti SC Light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425" y="6356822"/>
            <a:ext cx="2843364" cy="365001"/>
          </a:xfrm>
          <a:prstGeom prst="rect">
            <a:avLst/>
          </a:prstGeom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>
            <a:lvl1pPr algn="r">
              <a:defRPr sz="1195">
                <a:solidFill>
                  <a:srgbClr val="898989"/>
                </a:solidFill>
                <a:ea typeface="Heiti SC Light" charset="0"/>
              </a:defRPr>
            </a:lvl1pPr>
          </a:lstStyle>
          <a:p>
            <a:pPr>
              <a:defRPr/>
            </a:pPr>
            <a:fld id="{388BE92B-26D3-4490-9FA1-86F98B483340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1367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61" r:id="rId12"/>
  </p:sldLayoutIdLst>
  <p:transition spd="slow">
    <p:push dir="d"/>
  </p:transition>
  <p:hf sldNum="0" hdr="0" dt="0"/>
  <p:txStyles>
    <p:titleStyle>
      <a:lvl1pPr algn="ctr" defTabSz="913871" rtl="0" eaLnBrk="1" fontAlgn="base" hangingPunct="1">
        <a:spcBef>
          <a:spcPct val="0"/>
        </a:spcBef>
        <a:spcAft>
          <a:spcPct val="0"/>
        </a:spcAft>
        <a:defRPr sz="442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2pPr>
      <a:lvl3pPr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3pPr>
      <a:lvl4pPr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4pPr>
      <a:lvl5pPr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5pPr>
      <a:lvl6pPr marL="321361"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6pPr>
      <a:lvl7pPr marL="642722"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7pPr>
      <a:lvl8pPr marL="964083"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8pPr>
      <a:lvl9pPr marL="1285443" algn="ctr" defTabSz="913871" rtl="0" eaLnBrk="1" fontAlgn="base" hangingPunct="1">
        <a:spcBef>
          <a:spcPct val="0"/>
        </a:spcBef>
        <a:spcAft>
          <a:spcPct val="0"/>
        </a:spcAft>
        <a:defRPr sz="442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562" indent="-342562" algn="l" defTabSz="913871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33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4539" algn="l" defTabSz="913871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11" kern="1200">
          <a:solidFill>
            <a:schemeClr val="tx1"/>
          </a:solidFill>
          <a:latin typeface="+mn-lt"/>
          <a:ea typeface="+mn-ea"/>
          <a:cs typeface="+mn-cs"/>
        </a:defRPr>
      </a:lvl2pPr>
      <a:lvl3pPr marL="1141501" indent="-227631" algn="l" defTabSz="913871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94" indent="-227631" algn="l" defTabSz="913871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68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7" indent="-227631" algn="l" defTabSz="913871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68" kern="1200">
          <a:solidFill>
            <a:schemeClr val="tx1"/>
          </a:solidFill>
          <a:latin typeface="+mn-lt"/>
          <a:ea typeface="+mn-ea"/>
          <a:cs typeface="+mn-cs"/>
        </a:defRPr>
      </a:lvl5pPr>
      <a:lvl6pPr marL="2513589" indent="-228507" algn="l" defTabSz="914032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970605" indent="-228507" algn="l" defTabSz="914032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1" indent="-228507" algn="l" defTabSz="914032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884636" indent="-228507" algn="l" defTabSz="914032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2pPr>
      <a:lvl3pPr marL="914032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9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4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0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6pPr>
      <a:lvl7pPr marL="2742097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7pPr>
      <a:lvl8pPr marL="3199112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8pPr>
      <a:lvl9pPr marL="3656129" algn="l" defTabSz="914032" rtl="0" eaLnBrk="1" latinLnBrk="0" hangingPunct="1">
        <a:defRPr sz="18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CCE10-829A-3553-A2CC-465D4FBD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3CC05-7AAB-DF6F-013E-16E02E1DA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81A26-6391-F81A-1DEF-7B7A992C9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C6FB0-4439-44BE-AF60-B00CAF779D71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4D21C-CAB9-6B4C-DD83-BBA81FD19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F274C-A000-4F7B-9C39-85E0D11B7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2CD27-421A-439D-8019-D58B1D8D3F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909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0037" y="274588"/>
            <a:ext cx="109687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E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0037" y="1600647"/>
            <a:ext cx="10968752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E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037" y="6356824"/>
            <a:ext cx="2843365" cy="365001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195">
                <a:solidFill>
                  <a:schemeClr val="tx1">
                    <a:tint val="75000"/>
                  </a:schemeClr>
                </a:solidFill>
                <a:ea typeface="Heiti SC Light" charset="0"/>
              </a:defRPr>
            </a:lvl1pPr>
          </a:lstStyle>
          <a:p>
            <a:pPr>
              <a:defRPr/>
            </a:pPr>
            <a:fld id="{1EC0CD63-D154-45AC-B3B2-966D0F9C0319}" type="datetimeFigureOut">
              <a:rPr lang="en-IE"/>
              <a:pPr>
                <a:defRPr/>
              </a:pPr>
              <a:t>06/03/2025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616" y="6356824"/>
            <a:ext cx="3859597" cy="365001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195">
                <a:solidFill>
                  <a:schemeClr val="tx1">
                    <a:tint val="75000"/>
                  </a:schemeClr>
                </a:solidFill>
                <a:ea typeface="Heiti SC Light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425" y="6356824"/>
            <a:ext cx="2843364" cy="365001"/>
          </a:xfrm>
          <a:prstGeom prst="rect">
            <a:avLst/>
          </a:prstGeom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>
            <a:lvl1pPr algn="r">
              <a:defRPr sz="1195">
                <a:solidFill>
                  <a:srgbClr val="898989"/>
                </a:solidFill>
                <a:ea typeface="Heiti SC Light" charset="0"/>
              </a:defRPr>
            </a:lvl1pPr>
          </a:lstStyle>
          <a:p>
            <a:pPr>
              <a:defRPr/>
            </a:pPr>
            <a:fld id="{388BE92B-26D3-4490-9FA1-86F98B483340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82137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defTabSz="913597" rtl="0" eaLnBrk="1" fontAlgn="base" hangingPunct="1">
        <a:spcBef>
          <a:spcPct val="0"/>
        </a:spcBef>
        <a:spcAft>
          <a:spcPct val="0"/>
        </a:spcAft>
        <a:defRPr sz="442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597" rtl="0" eaLnBrk="1" fontAlgn="base" hangingPunct="1">
        <a:spcBef>
          <a:spcPct val="0"/>
        </a:spcBef>
        <a:spcAft>
          <a:spcPct val="0"/>
        </a:spcAft>
        <a:defRPr sz="4428">
          <a:solidFill>
            <a:schemeClr val="tx1"/>
          </a:solidFill>
          <a:latin typeface="Calibri" panose="020F0502020204030204" pitchFamily="34" charset="0"/>
        </a:defRPr>
      </a:lvl2pPr>
      <a:lvl3pPr algn="ctr" defTabSz="913597" rtl="0" eaLnBrk="1" fontAlgn="base" hangingPunct="1">
        <a:spcBef>
          <a:spcPct val="0"/>
        </a:spcBef>
        <a:spcAft>
          <a:spcPct val="0"/>
        </a:spcAft>
        <a:defRPr sz="4428">
          <a:solidFill>
            <a:schemeClr val="tx1"/>
          </a:solidFill>
          <a:latin typeface="Calibri" panose="020F0502020204030204" pitchFamily="34" charset="0"/>
        </a:defRPr>
      </a:lvl3pPr>
      <a:lvl4pPr algn="ctr" defTabSz="913597" rtl="0" eaLnBrk="1" fontAlgn="base" hangingPunct="1">
        <a:spcBef>
          <a:spcPct val="0"/>
        </a:spcBef>
        <a:spcAft>
          <a:spcPct val="0"/>
        </a:spcAft>
        <a:defRPr sz="4428">
          <a:solidFill>
            <a:schemeClr val="tx1"/>
          </a:solidFill>
          <a:latin typeface="Calibri" panose="020F0502020204030204" pitchFamily="34" charset="0"/>
        </a:defRPr>
      </a:lvl4pPr>
      <a:lvl5pPr algn="ctr" defTabSz="913597" rtl="0" eaLnBrk="1" fontAlgn="base" hangingPunct="1">
        <a:spcBef>
          <a:spcPct val="0"/>
        </a:spcBef>
        <a:spcAft>
          <a:spcPct val="0"/>
        </a:spcAft>
        <a:defRPr sz="4428">
          <a:solidFill>
            <a:schemeClr val="tx1"/>
          </a:solidFill>
          <a:latin typeface="Calibri" panose="020F0502020204030204" pitchFamily="34" charset="0"/>
        </a:defRPr>
      </a:lvl5pPr>
      <a:lvl6pPr marL="321265" algn="ctr" defTabSz="913597" rtl="0" eaLnBrk="1" fontAlgn="base" hangingPunct="1">
        <a:spcBef>
          <a:spcPct val="0"/>
        </a:spcBef>
        <a:spcAft>
          <a:spcPct val="0"/>
        </a:spcAft>
        <a:defRPr sz="4428">
          <a:solidFill>
            <a:schemeClr val="tx1"/>
          </a:solidFill>
          <a:latin typeface="Calibri" panose="020F0502020204030204" pitchFamily="34" charset="0"/>
        </a:defRPr>
      </a:lvl6pPr>
      <a:lvl7pPr marL="642529" algn="ctr" defTabSz="913597" rtl="0" eaLnBrk="1" fontAlgn="base" hangingPunct="1">
        <a:spcBef>
          <a:spcPct val="0"/>
        </a:spcBef>
        <a:spcAft>
          <a:spcPct val="0"/>
        </a:spcAft>
        <a:defRPr sz="4428">
          <a:solidFill>
            <a:schemeClr val="tx1"/>
          </a:solidFill>
          <a:latin typeface="Calibri" panose="020F0502020204030204" pitchFamily="34" charset="0"/>
        </a:defRPr>
      </a:lvl7pPr>
      <a:lvl8pPr marL="963794" algn="ctr" defTabSz="913597" rtl="0" eaLnBrk="1" fontAlgn="base" hangingPunct="1">
        <a:spcBef>
          <a:spcPct val="0"/>
        </a:spcBef>
        <a:spcAft>
          <a:spcPct val="0"/>
        </a:spcAft>
        <a:defRPr sz="4428">
          <a:solidFill>
            <a:schemeClr val="tx1"/>
          </a:solidFill>
          <a:latin typeface="Calibri" panose="020F0502020204030204" pitchFamily="34" charset="0"/>
        </a:defRPr>
      </a:lvl8pPr>
      <a:lvl9pPr marL="1285057" algn="ctr" defTabSz="913597" rtl="0" eaLnBrk="1" fontAlgn="base" hangingPunct="1">
        <a:spcBef>
          <a:spcPct val="0"/>
        </a:spcBef>
        <a:spcAft>
          <a:spcPct val="0"/>
        </a:spcAft>
        <a:defRPr sz="4428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459" indent="-342459" algn="l" defTabSz="913597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32" kern="1200">
          <a:solidFill>
            <a:schemeClr val="tx1"/>
          </a:solidFill>
          <a:latin typeface="+mn-lt"/>
          <a:ea typeface="+mn-ea"/>
          <a:cs typeface="+mn-cs"/>
        </a:defRPr>
      </a:lvl1pPr>
      <a:lvl2pPr marL="741808" indent="-284454" algn="l" defTabSz="913597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1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59" indent="-227563" algn="l" defTabSz="913597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89" kern="1200">
          <a:solidFill>
            <a:schemeClr val="tx1"/>
          </a:solidFill>
          <a:latin typeface="+mn-lt"/>
          <a:ea typeface="+mn-ea"/>
          <a:cs typeface="+mn-cs"/>
        </a:defRPr>
      </a:lvl3pPr>
      <a:lvl4pPr marL="1598514" indent="-227563" algn="l" defTabSz="913597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2055870" indent="-227563" algn="l" defTabSz="913597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5" indent="-228438" algn="l" defTabSz="91375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4" indent="-228438" algn="l" defTabSz="91375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426593" indent="-228438" algn="l" defTabSz="91375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1" indent="-228438" algn="l" defTabSz="913758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8" rtl="0" eaLnBrk="1" latinLnBrk="0" hangingPunct="1">
        <a:defRPr sz="1826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913758" rtl="0" eaLnBrk="1" latinLnBrk="0" hangingPunct="1">
        <a:defRPr sz="1826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913758" rtl="0" eaLnBrk="1" latinLnBrk="0" hangingPunct="1">
        <a:defRPr sz="1826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8" algn="l" defTabSz="913758" rtl="0" eaLnBrk="1" latinLnBrk="0" hangingPunct="1">
        <a:defRPr sz="1826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6" algn="l" defTabSz="913758" rtl="0" eaLnBrk="1" latinLnBrk="0" hangingPunct="1">
        <a:defRPr sz="1826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4" algn="l" defTabSz="913758" rtl="0" eaLnBrk="1" latinLnBrk="0" hangingPunct="1">
        <a:defRPr sz="1826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4" algn="l" defTabSz="913758" rtl="0" eaLnBrk="1" latinLnBrk="0" hangingPunct="1">
        <a:defRPr sz="1826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2" algn="l" defTabSz="913758" rtl="0" eaLnBrk="1" latinLnBrk="0" hangingPunct="1">
        <a:defRPr sz="1826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2" algn="l" defTabSz="913758" rtl="0" eaLnBrk="1" latinLnBrk="0" hangingPunct="1">
        <a:defRPr sz="18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B54BDEF-CC80-8799-984B-46496C00FFA6}"/>
              </a:ext>
            </a:extLst>
          </p:cNvPr>
          <p:cNvSpPr txBox="1">
            <a:spLocks/>
          </p:cNvSpPr>
          <p:nvPr/>
        </p:nvSpPr>
        <p:spPr>
          <a:xfrm>
            <a:off x="837828" y="1556792"/>
            <a:ext cx="10360501" cy="1470025"/>
          </a:xfrm>
          <a:prstGeom prst="rect">
            <a:avLst/>
          </a:prstGeom>
        </p:spPr>
        <p:txBody>
          <a:bodyPr/>
          <a:lstStyle>
            <a:lvl1pPr algn="ctr" defTabSz="913871" rtl="0" eaLnBrk="1" fontAlgn="base" hangingPunct="1">
              <a:spcBef>
                <a:spcPct val="0"/>
              </a:spcBef>
              <a:spcAft>
                <a:spcPct val="0"/>
              </a:spcAft>
              <a:defRPr sz="4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3871" rtl="0" eaLnBrk="1" fontAlgn="base" hangingPunct="1">
              <a:spcBef>
                <a:spcPct val="0"/>
              </a:spcBef>
              <a:spcAft>
                <a:spcPct val="0"/>
              </a:spcAft>
              <a:defRPr sz="4429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913871" rtl="0" eaLnBrk="1" fontAlgn="base" hangingPunct="1">
              <a:spcBef>
                <a:spcPct val="0"/>
              </a:spcBef>
              <a:spcAft>
                <a:spcPct val="0"/>
              </a:spcAft>
              <a:defRPr sz="4429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913871" rtl="0" eaLnBrk="1" fontAlgn="base" hangingPunct="1">
              <a:spcBef>
                <a:spcPct val="0"/>
              </a:spcBef>
              <a:spcAft>
                <a:spcPct val="0"/>
              </a:spcAft>
              <a:defRPr sz="4429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913871" rtl="0" eaLnBrk="1" fontAlgn="base" hangingPunct="1">
              <a:spcBef>
                <a:spcPct val="0"/>
              </a:spcBef>
              <a:spcAft>
                <a:spcPct val="0"/>
              </a:spcAft>
              <a:defRPr sz="4429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21361" algn="ctr" defTabSz="913871" rtl="0" eaLnBrk="1" fontAlgn="base" hangingPunct="1">
              <a:spcBef>
                <a:spcPct val="0"/>
              </a:spcBef>
              <a:spcAft>
                <a:spcPct val="0"/>
              </a:spcAft>
              <a:defRPr sz="4429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42722" algn="ctr" defTabSz="913871" rtl="0" eaLnBrk="1" fontAlgn="base" hangingPunct="1">
              <a:spcBef>
                <a:spcPct val="0"/>
              </a:spcBef>
              <a:spcAft>
                <a:spcPct val="0"/>
              </a:spcAft>
              <a:defRPr sz="4429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964083" algn="ctr" defTabSz="913871" rtl="0" eaLnBrk="1" fontAlgn="base" hangingPunct="1">
              <a:spcBef>
                <a:spcPct val="0"/>
              </a:spcBef>
              <a:spcAft>
                <a:spcPct val="0"/>
              </a:spcAft>
              <a:defRPr sz="4429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285443" algn="ctr" defTabSz="913871" rtl="0" eaLnBrk="1" fontAlgn="base" hangingPunct="1">
              <a:spcBef>
                <a:spcPct val="0"/>
              </a:spcBef>
              <a:spcAft>
                <a:spcPct val="0"/>
              </a:spcAft>
              <a:defRPr sz="4429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6000" dirty="0">
                <a:solidFill>
                  <a:schemeClr val="bg1"/>
                </a:solidFill>
              </a:rPr>
              <a:t>Regional Skills Forum</a:t>
            </a:r>
          </a:p>
        </p:txBody>
      </p:sp>
      <p:sp>
        <p:nvSpPr>
          <p:cNvPr id="3" name="Subtitle 8">
            <a:extLst>
              <a:ext uri="{FF2B5EF4-FFF2-40B4-BE49-F238E27FC236}">
                <a16:creationId xmlns:a16="http://schemas.microsoft.com/office/drawing/2014/main" id="{9826A928-961F-255A-477A-B7FE2A91C836}"/>
              </a:ext>
            </a:extLst>
          </p:cNvPr>
          <p:cNvSpPr txBox="1">
            <a:spLocks/>
          </p:cNvSpPr>
          <p:nvPr/>
        </p:nvSpPr>
        <p:spPr>
          <a:xfrm>
            <a:off x="1845940" y="3212976"/>
            <a:ext cx="8532178" cy="1752600"/>
          </a:xfrm>
          <a:prstGeom prst="rect">
            <a:avLst/>
          </a:prstGeom>
        </p:spPr>
        <p:txBody>
          <a:bodyPr/>
          <a:lstStyle>
            <a:lvl1pPr marL="342562" indent="-342562" algn="l" defTabSz="913871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031" indent="-284539" algn="l" defTabSz="913871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501" indent="-227631" algn="l" defTabSz="913871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94" indent="-227631" algn="l" defTabSz="913871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87" indent="-227631" algn="l" defTabSz="913871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89" indent="-228507" algn="l" defTabSz="9140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05" indent="-228507" algn="l" defTabSz="9140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1" indent="-228507" algn="l" defTabSz="9140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36" indent="-228507" algn="l" defTabSz="9140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Assisting Employers on Skills Needs</a:t>
            </a:r>
          </a:p>
        </p:txBody>
      </p:sp>
    </p:spTree>
    <p:extLst>
      <p:ext uri="{BB962C8B-B14F-4D97-AF65-F5344CB8AC3E}">
        <p14:creationId xmlns:p14="http://schemas.microsoft.com/office/powerpoint/2010/main" val="240383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5" y="243123"/>
            <a:ext cx="2088231" cy="8688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E9AE5FC-988C-6E9E-37C8-AFA3AB8FEE13}"/>
              </a:ext>
            </a:extLst>
          </p:cNvPr>
          <p:cNvSpPr txBox="1">
            <a:spLocks/>
          </p:cNvSpPr>
          <p:nvPr/>
        </p:nvSpPr>
        <p:spPr bwMode="auto">
          <a:xfrm>
            <a:off x="1917948" y="1628800"/>
            <a:ext cx="2523321" cy="900826"/>
          </a:xfrm>
          <a:prstGeom prst="rect">
            <a:avLst/>
          </a:prstGeom>
        </p:spPr>
        <p:txBody>
          <a:bodyPr vert="horz" lIns="91416" tIns="45708" rIns="91416" bIns="45708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599" dirty="0">
                <a:solidFill>
                  <a:schemeClr val="bg1"/>
                </a:solidFill>
                <a:latin typeface="Calibri"/>
              </a:rPr>
              <a:t>About Us</a:t>
            </a:r>
            <a:br>
              <a:rPr lang="en-US" sz="3599" dirty="0">
                <a:solidFill>
                  <a:schemeClr val="bg1"/>
                </a:solidFill>
                <a:latin typeface="Calibri"/>
              </a:rPr>
            </a:br>
            <a:endParaRPr lang="en-US" sz="3599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920D11-4292-79A0-6F82-AE87BE5EF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841324"/>
              </p:ext>
            </p:extLst>
          </p:nvPr>
        </p:nvGraphicFramePr>
        <p:xfrm>
          <a:off x="837981" y="1826042"/>
          <a:ext cx="10512862" cy="435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B8CFD024-E4A9-1B7D-435E-6EA71391C9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968" y="297579"/>
            <a:ext cx="3162608" cy="8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9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CF1A45-9AD4-7430-C9D0-ECB202053358}"/>
              </a:ext>
            </a:extLst>
          </p:cNvPr>
          <p:cNvSpPr txBox="1"/>
          <p:nvPr/>
        </p:nvSpPr>
        <p:spPr>
          <a:xfrm>
            <a:off x="519457" y="2060848"/>
            <a:ext cx="5362997" cy="28253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endParaRPr lang="en-IE" sz="1600" b="1" dirty="0">
              <a:solidFill>
                <a:schemeClr val="bg1"/>
              </a:solidFill>
              <a:latin typeface="+mj-lt"/>
            </a:endParaRPr>
          </a:p>
          <a:p>
            <a:pPr marL="326960" indent="-28569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E" sz="2000" spc="-42" dirty="0">
                <a:solidFill>
                  <a:schemeClr val="bg1"/>
                </a:solidFill>
                <a:latin typeface="+mj-lt"/>
                <a:cs typeface="Calibri" charset="0"/>
              </a:rPr>
              <a:t>encourages </a:t>
            </a:r>
            <a:r>
              <a:rPr lang="en-IE" sz="2000" b="1" spc="-42" dirty="0">
                <a:solidFill>
                  <a:schemeClr val="bg1"/>
                </a:solidFill>
                <a:latin typeface="+mj-lt"/>
                <a:cs typeface="Calibri" charset="0"/>
              </a:rPr>
              <a:t>innovative strategic partnerships </a:t>
            </a:r>
            <a:r>
              <a:rPr lang="en-IE" sz="2000" spc="-42" dirty="0">
                <a:solidFill>
                  <a:schemeClr val="bg1"/>
                </a:solidFill>
                <a:latin typeface="+mj-lt"/>
                <a:cs typeface="Calibri" charset="0"/>
              </a:rPr>
              <a:t>between regional stakeholders</a:t>
            </a:r>
          </a:p>
          <a:p>
            <a:pPr marL="326960" indent="-28569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E" sz="2000" b="1" spc="-42" dirty="0">
                <a:solidFill>
                  <a:schemeClr val="bg1"/>
                </a:solidFill>
                <a:latin typeface="+mj-lt"/>
                <a:cs typeface="Calibri" charset="0"/>
              </a:rPr>
              <a:t>provides a platform for structured dialogue </a:t>
            </a:r>
            <a:r>
              <a:rPr lang="en-IE" sz="2000" spc="-42" dirty="0">
                <a:solidFill>
                  <a:schemeClr val="bg1"/>
                </a:solidFill>
                <a:latin typeface="+mj-lt"/>
                <a:cs typeface="Calibri" charset="0"/>
              </a:rPr>
              <a:t>to articulate &amp; respond to regional skills needs</a:t>
            </a:r>
          </a:p>
          <a:p>
            <a:pPr marL="326960" indent="-28569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E" sz="2000" b="1" spc="-42" dirty="0">
                <a:solidFill>
                  <a:schemeClr val="bg1"/>
                </a:solidFill>
                <a:latin typeface="+mj-lt"/>
                <a:cs typeface="Calibri" charset="0"/>
              </a:rPr>
              <a:t>elevates the regional voice </a:t>
            </a:r>
            <a:r>
              <a:rPr lang="en-IE" sz="2000" spc="-42" dirty="0">
                <a:solidFill>
                  <a:schemeClr val="bg1"/>
                </a:solidFill>
                <a:latin typeface="+mj-lt"/>
                <a:cs typeface="Calibri" charset="0"/>
              </a:rPr>
              <a:t>to national level </a:t>
            </a:r>
          </a:p>
          <a:p>
            <a:pPr marL="41267">
              <a:lnSpc>
                <a:spcPct val="110000"/>
              </a:lnSpc>
            </a:pPr>
            <a:endParaRPr lang="en-US" sz="1600" spc="-42" dirty="0">
              <a:solidFill>
                <a:schemeClr val="bg1"/>
              </a:solidFill>
              <a:latin typeface="+mj-lt"/>
              <a:cs typeface="Calibri" charset="0"/>
            </a:endParaRPr>
          </a:p>
          <a:p>
            <a:pPr algn="l"/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285693" indent="-285693">
              <a:buFontTx/>
              <a:buChar char="-"/>
            </a:pPr>
            <a:endParaRPr lang="en-I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79B72-DFA0-CF48-129A-1F7B2E97F200}"/>
              </a:ext>
            </a:extLst>
          </p:cNvPr>
          <p:cNvSpPr txBox="1">
            <a:spLocks/>
          </p:cNvSpPr>
          <p:nvPr/>
        </p:nvSpPr>
        <p:spPr bwMode="auto">
          <a:xfrm>
            <a:off x="552621" y="826563"/>
            <a:ext cx="4677696" cy="5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  <a:noAutofit/>
          </a:bodyPr>
          <a:lstStyle>
            <a:lvl1pPr marL="342562" indent="-342562" algn="l" defTabSz="913871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031" indent="-284539" algn="l" defTabSz="913871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501" indent="-227631" algn="l" defTabSz="913871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94" indent="-227631" algn="l" defTabSz="913871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87" indent="-227631" algn="l" defTabSz="913871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89" indent="-228507" algn="l" defTabSz="9140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05" indent="-228507" algn="l" defTabSz="9140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1" indent="-228507" algn="l" defTabSz="9140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36" indent="-228507" algn="l" defTabSz="9140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Regional Skills Fora</a:t>
            </a:r>
            <a:endParaRPr lang="en-US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B386AFE-C21D-B82B-C009-29E25451C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15534"/>
              </p:ext>
            </p:extLst>
          </p:nvPr>
        </p:nvGraphicFramePr>
        <p:xfrm>
          <a:off x="6299226" y="764704"/>
          <a:ext cx="555582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872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D57D-C80E-EBA5-2F61-BA0DA370A040}"/>
              </a:ext>
            </a:extLst>
          </p:cNvPr>
          <p:cNvSpPr txBox="1">
            <a:spLocks/>
          </p:cNvSpPr>
          <p:nvPr/>
        </p:nvSpPr>
        <p:spPr>
          <a:xfrm>
            <a:off x="837982" y="557937"/>
            <a:ext cx="3965430" cy="5570449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98">
                <a:solidFill>
                  <a:schemeClr val="bg1"/>
                </a:solidFill>
              </a:rPr>
              <a:t>Impartial</a:t>
            </a:r>
            <a:endParaRPr lang="en-US" sz="5198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5" y="243123"/>
            <a:ext cx="2088231" cy="868862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9732788-9245-42C2-DA3C-A223837EF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986798"/>
              </p:ext>
            </p:extLst>
          </p:nvPr>
        </p:nvGraphicFramePr>
        <p:xfrm>
          <a:off x="3675509" y="836515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544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ICT Skills Report</a:t>
            </a:r>
            <a:endParaRPr lang="en-I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Midlands</a:t>
            </a:r>
            <a:endParaRPr lang="en-I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9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89"/>
            <a:ext cx="2725398" cy="1992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3139" y="830911"/>
            <a:ext cx="9150163" cy="563084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GB" sz="1799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664" indent="-285664">
              <a:buFont typeface="Wingdings" panose="05000000000000000000" pitchFamily="2" charset="2"/>
              <a:buChar char="q"/>
            </a:pPr>
            <a:r>
              <a:rPr lang="en-GB" sz="1799" dirty="0">
                <a:solidFill>
                  <a:schemeClr val="bg1"/>
                </a:solidFill>
                <a:latin typeface="Bodoni MT" panose="02070603080606020203" pitchFamily="18" charset="0"/>
              </a:rPr>
              <a:t>Midlands Regional Skills Forum survey collaboration - ICT sector as well as other sectors which require ICT talent in the Midlands.</a:t>
            </a:r>
          </a:p>
          <a:p>
            <a:pPr marL="285664" indent="-285664">
              <a:buFont typeface="Wingdings" panose="05000000000000000000" pitchFamily="2" charset="2"/>
              <a:buChar char="q"/>
            </a:pPr>
            <a:endParaRPr lang="en-GB" sz="1799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664" indent="-285664">
              <a:buFont typeface="Wingdings" panose="05000000000000000000" pitchFamily="2" charset="2"/>
              <a:buChar char="q"/>
            </a:pPr>
            <a:r>
              <a:rPr lang="en-GB" sz="1799" dirty="0">
                <a:solidFill>
                  <a:schemeClr val="bg1"/>
                </a:solidFill>
                <a:latin typeface="Bodoni MT" panose="02070603080606020203" pitchFamily="18" charset="0"/>
              </a:rPr>
              <a:t>Focus on Skills and Talent - Critical Vacancies, Key Skills Needs, and other related Strengths, Weaknesses, Opportunities, and Threats (SWOTs) relevant to Midlands regional ICT enterprise.</a:t>
            </a:r>
          </a:p>
          <a:p>
            <a:pPr marL="285664" indent="-285664">
              <a:buFont typeface="Wingdings" panose="05000000000000000000" pitchFamily="2" charset="2"/>
              <a:buChar char="q"/>
            </a:pPr>
            <a:endParaRPr lang="en-GB" sz="1799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664" indent="-285664">
              <a:buFont typeface="Wingdings" panose="05000000000000000000" pitchFamily="2" charset="2"/>
              <a:buChar char="q"/>
            </a:pPr>
            <a:r>
              <a:rPr lang="en-GB" sz="1799" dirty="0">
                <a:solidFill>
                  <a:schemeClr val="bg1"/>
                </a:solidFill>
                <a:latin typeface="Bodoni MT" panose="02070603080606020203" pitchFamily="18" charset="0"/>
              </a:rPr>
              <a:t>The product and service offerings of survey participant employers address many business verticals including: Financial Services, Manufacturing, Healthcare, Consumer &amp; Retail, Medical Technology, Telecoms, Education, and the Public Sector.</a:t>
            </a:r>
          </a:p>
          <a:p>
            <a:pPr marL="285664" indent="-285664">
              <a:buFont typeface="Wingdings" panose="05000000000000000000" pitchFamily="2" charset="2"/>
              <a:buChar char="q"/>
            </a:pPr>
            <a:endParaRPr lang="en-GB" sz="1799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664" indent="-285664">
              <a:buFont typeface="Wingdings" panose="05000000000000000000" pitchFamily="2" charset="2"/>
              <a:buChar char="q"/>
            </a:pPr>
            <a:r>
              <a:rPr lang="en-GB" sz="1799" dirty="0">
                <a:solidFill>
                  <a:schemeClr val="bg1"/>
                </a:solidFill>
                <a:latin typeface="Bodoni MT" panose="02070603080606020203" pitchFamily="18" charset="0"/>
              </a:rPr>
              <a:t>Survey participants (n=15) with over 3000 employees. Over 90% of the respondent employers intend to hire new ICT staff over the next 1-3 years with hopes to fill over 800 current and future vacancies.</a:t>
            </a:r>
          </a:p>
          <a:p>
            <a:pPr marL="285664" indent="-285664">
              <a:buFont typeface="Wingdings" panose="05000000000000000000" pitchFamily="2" charset="2"/>
              <a:buChar char="q"/>
            </a:pPr>
            <a:endParaRPr lang="en-GB" sz="1799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664" indent="-285664">
              <a:buFont typeface="Wingdings" panose="05000000000000000000" pitchFamily="2" charset="2"/>
              <a:buChar char="q"/>
            </a:pPr>
            <a:r>
              <a:rPr lang="en-GB" sz="1799" dirty="0">
                <a:solidFill>
                  <a:schemeClr val="bg1"/>
                </a:solidFill>
                <a:latin typeface="Bodoni MT" panose="02070603080606020203" pitchFamily="18" charset="0"/>
              </a:rPr>
              <a:t>Companies in the survey indicated that they had talent needs and skills training at all organisational levels, from Leadership Management through Senior &amp; Middle Management and further along to Graduate and Entry-Level.</a:t>
            </a:r>
          </a:p>
          <a:p>
            <a:endParaRPr lang="en-GB" sz="1799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292"/>
          <a:stretch/>
        </p:blipFill>
        <p:spPr>
          <a:xfrm>
            <a:off x="438432" y="2946336"/>
            <a:ext cx="1848533" cy="2559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464" y="186334"/>
            <a:ext cx="3832760" cy="5230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799" dirty="0">
                <a:solidFill>
                  <a:schemeClr val="bg1"/>
                </a:solidFill>
                <a:latin typeface="Bodoni MT" panose="02070603080606020203" pitchFamily="18" charset="0"/>
              </a:rPr>
              <a:t>ICT Survey Briefs</a:t>
            </a:r>
            <a:endParaRPr lang="en-IE" sz="1799" dirty="0"/>
          </a:p>
        </p:txBody>
      </p:sp>
    </p:spTree>
    <p:extLst>
      <p:ext uri="{BB962C8B-B14F-4D97-AF65-F5344CB8AC3E}">
        <p14:creationId xmlns:p14="http://schemas.microsoft.com/office/powerpoint/2010/main" val="77786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975768" cy="1444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0577" y="199883"/>
            <a:ext cx="6065273" cy="5230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GB" sz="2799" dirty="0">
                <a:solidFill>
                  <a:schemeClr val="bg1"/>
                </a:solidFill>
                <a:latin typeface="Bodoni MT" panose="02070603080606020203" pitchFamily="18" charset="0"/>
              </a:rPr>
              <a:t>Action Items &amp; Recommendations</a:t>
            </a:r>
            <a:endParaRPr lang="en-IE" sz="1799" dirty="0"/>
          </a:p>
        </p:txBody>
      </p:sp>
      <p:sp>
        <p:nvSpPr>
          <p:cNvPr id="6" name="TextBox 5"/>
          <p:cNvSpPr txBox="1"/>
          <p:nvPr/>
        </p:nvSpPr>
        <p:spPr>
          <a:xfrm>
            <a:off x="380550" y="1448689"/>
            <a:ext cx="5540799" cy="483083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999" dirty="0">
                <a:solidFill>
                  <a:schemeClr val="bg1"/>
                </a:solidFill>
                <a:latin typeface="Bodoni MT" panose="02070603080606020203" pitchFamily="18" charset="0"/>
              </a:rPr>
              <a:t>MRSF Action Leads</a:t>
            </a:r>
          </a:p>
          <a:p>
            <a:endParaRPr lang="en-GB" sz="1600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Bodoni MT" panose="02070603080606020203" pitchFamily="18" charset="0"/>
              </a:rPr>
              <a:t>Collation and dissemination of information relevant to regional ICT Skills &amp; Talent related programmes and resources. </a:t>
            </a:r>
          </a:p>
          <a:p>
            <a:endParaRPr lang="en-GB" sz="1600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Bodoni MT" panose="02070603080606020203" pitchFamily="18" charset="0"/>
              </a:rPr>
              <a:t>Overview of R&amp;D and Technology Transfer programmes operating within the Midlands Region.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Bodoni MT" panose="02070603080606020203" pitchFamily="18" charset="0"/>
              </a:rPr>
              <a:t>Current ICT Apprenticeships and the identification of gaps and development of new Apprenticeships to fill gaps identified.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Bodoni MT" panose="02070603080606020203" pitchFamily="18" charset="0"/>
              </a:rPr>
              <a:t>List of current programmes which are offered to schools in the which promote career opportunities in the ICT sector to Primary and Secondary Schools.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Bodoni MT" panose="02070603080606020203" pitchFamily="18" charset="0"/>
              </a:rPr>
              <a:t>Graphic for Pathway showing career progression utilising current course provision across all service providers.</a:t>
            </a:r>
            <a:endParaRPr lang="en-IE" sz="16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6732" y="1445040"/>
            <a:ext cx="5540799" cy="470775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999" dirty="0">
                <a:solidFill>
                  <a:schemeClr val="bg1"/>
                </a:solidFill>
                <a:latin typeface="Bodoni MT" panose="02070603080606020203" pitchFamily="18" charset="0"/>
              </a:rPr>
              <a:t>MRSF to provide Action Support for Survey Respondent Recommendations</a:t>
            </a:r>
          </a:p>
          <a:p>
            <a:pPr algn="ctr"/>
            <a:endParaRPr lang="en-GB" sz="1999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Bodoni MT" panose="02070603080606020203" pitchFamily="18" charset="0"/>
              </a:rPr>
              <a:t>Development of Higher Quality Apprenticeships at Level 8/9 which follow on progression from FIT Level 6. Broaden the scope to include XR Technologies, Design Principles, and advancements in User Experience Platforms.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Bodoni MT" panose="02070603080606020203" pitchFamily="18" charset="0"/>
              </a:rPr>
              <a:t>Development of modular Micro-Credential short courses with Industry input incorporating the most current technological advancements and digital innovation.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Bodoni MT" panose="02070603080606020203" pitchFamily="18" charset="0"/>
              </a:rPr>
              <a:t>Raise awareness of ICT career pathways and upskilling initiatives available in order to actively promote professional development opportunities. 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Bodoni MT" panose="02070603080606020203" pitchFamily="18" charset="0"/>
              </a:rPr>
              <a:t>Promotion of ICT careers in the Midlands, building on the success of Longford Dreamspace and Vex Robotics.</a:t>
            </a:r>
          </a:p>
        </p:txBody>
      </p:sp>
    </p:spTree>
    <p:extLst>
      <p:ext uri="{BB962C8B-B14F-4D97-AF65-F5344CB8AC3E}">
        <p14:creationId xmlns:p14="http://schemas.microsoft.com/office/powerpoint/2010/main" val="75502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96" y="97354"/>
            <a:ext cx="9752284" cy="667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7369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42334456C724EA91A0A05E9AB51EE" ma:contentTypeVersion="14" ma:contentTypeDescription="Create a new document." ma:contentTypeScope="" ma:versionID="29284b86e33c7ba809b2fdf9d856bca3">
  <xsd:schema xmlns:xsd="http://www.w3.org/2001/XMLSchema" xmlns:xs="http://www.w3.org/2001/XMLSchema" xmlns:p="http://schemas.microsoft.com/office/2006/metadata/properties" xmlns:ns3="1a96a587-f2ed-42f9-a1a2-c2c98362e9ee" xmlns:ns4="6f508c0c-84be-4dc9-a327-b4d107470034" targetNamespace="http://schemas.microsoft.com/office/2006/metadata/properties" ma:root="true" ma:fieldsID="e638736b578d62a12a6b34a2815d3551" ns3:_="" ns4:_="">
    <xsd:import namespace="1a96a587-f2ed-42f9-a1a2-c2c98362e9ee"/>
    <xsd:import namespace="6f508c0c-84be-4dc9-a327-b4d1074700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6a587-f2ed-42f9-a1a2-c2c98362e9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08c0c-84be-4dc9-a327-b4d1074700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96a587-f2ed-42f9-a1a2-c2c98362e9ee" xsi:nil="true"/>
  </documentManagement>
</p:properties>
</file>

<file path=customXml/itemProps1.xml><?xml version="1.0" encoding="utf-8"?>
<ds:datastoreItem xmlns:ds="http://schemas.openxmlformats.org/officeDocument/2006/customXml" ds:itemID="{CDE3AAE5-A284-48D4-A6BF-31C0B006E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96a587-f2ed-42f9-a1a2-c2c98362e9ee"/>
    <ds:schemaRef ds:uri="6f508c0c-84be-4dc9-a327-b4d107470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715C74-C877-417E-B2CE-60F6B938A2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2681E8-69B0-469A-AE14-836CC653BD10}">
  <ds:schemaRefs>
    <ds:schemaRef ds:uri="http://www.w3.org/XML/1998/namespace"/>
    <ds:schemaRef ds:uri="6f508c0c-84be-4dc9-a327-b4d107470034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1a96a587-f2ed-42f9-a1a2-c2c98362e9e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482</Words>
  <Application>Microsoft Office PowerPoint</Application>
  <PresentationFormat>Custom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Bodoni MT</vt:lpstr>
      <vt:lpstr>Calibri</vt:lpstr>
      <vt:lpstr>Calibri Light</vt:lpstr>
      <vt:lpstr>Palatino Linotype</vt:lpstr>
      <vt:lpstr>Wingdings</vt:lpstr>
      <vt:lpstr>2_Office Theme</vt:lpstr>
      <vt:lpstr>6_Office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ICT Skills Report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Mid-West Regional Skills</dc:title>
  <dc:creator>Joe.Leddin</dc:creator>
  <cp:lastModifiedBy>John Costello</cp:lastModifiedBy>
  <cp:revision>200</cp:revision>
  <dcterms:created xsi:type="dcterms:W3CDTF">2018-12-01T20:03:10Z</dcterms:created>
  <dcterms:modified xsi:type="dcterms:W3CDTF">2025-03-06T10:35:11Z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0x01010036242334456C724EA91A0A05E9AB51EE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